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Łącznik prosty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ytuł 28"/>
          <p:cNvSpPr>
            <a:spLocks noGrp="1"/>
          </p:cNvSpPr>
          <p:nvPr>
            <p:ph type="ctrTitle"/>
          </p:nvPr>
        </p:nvSpPr>
        <p:spPr>
          <a:xfrm>
            <a:off x="381000" y="4853411"/>
            <a:ext cx="8458200" cy="1222375"/>
          </a:xfrm>
        </p:spPr>
        <p:txBody>
          <a:bodyPr anchor="t"/>
          <a:lstStyle/>
          <a:p>
            <a:r>
              <a:rPr kumimoji="0" lang="pl-PL" smtClean="0"/>
              <a:t>Kliknij, aby edytować styl</a:t>
            </a:r>
            <a:endParaRPr kumimoji="0" lang="en-US"/>
          </a:p>
        </p:txBody>
      </p:sp>
      <p:sp>
        <p:nvSpPr>
          <p:cNvPr id="9" name="Podtytuł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16" name="Symbol zastępczy daty 15"/>
          <p:cNvSpPr>
            <a:spLocks noGrp="1"/>
          </p:cNvSpPr>
          <p:nvPr>
            <p:ph type="dt" sz="half" idx="10"/>
          </p:nvPr>
        </p:nvSpPr>
        <p:spPr/>
        <p:txBody>
          <a:bodyPr/>
          <a:lstStyle/>
          <a:p>
            <a:fld id="{74CBEAF9-9E58-4CC8-A6FF-6DD8A58DEEA4}" type="datetimeFigureOut">
              <a:rPr lang="en-US" smtClean="0"/>
              <a:pPr/>
              <a:t>12/8/2011</a:t>
            </a:fld>
            <a:endParaRPr lang="en-US"/>
          </a:p>
        </p:txBody>
      </p:sp>
      <p:sp>
        <p:nvSpPr>
          <p:cNvPr id="2" name="Symbol zastępczy stopki 1"/>
          <p:cNvSpPr>
            <a:spLocks noGrp="1"/>
          </p:cNvSpPr>
          <p:nvPr>
            <p:ph type="ftr" sz="quarter" idx="11"/>
          </p:nvPr>
        </p:nvSpPr>
        <p:spPr/>
        <p:txBody>
          <a:bodyPr/>
          <a:lstStyle/>
          <a:p>
            <a:endParaRPr kumimoji="0" lang="en-US"/>
          </a:p>
        </p:txBody>
      </p:sp>
      <p:sp>
        <p:nvSpPr>
          <p:cNvPr id="15" name="Symbol zastępczy numeru slajdu 14"/>
          <p:cNvSpPr>
            <a:spLocks noGrp="1"/>
          </p:cNvSpPr>
          <p:nvPr>
            <p:ph type="sldNum" sz="quarter" idx="12"/>
          </p:nvPr>
        </p:nvSpPr>
        <p:spPr>
          <a:xfrm>
            <a:off x="8229600" y="6473952"/>
            <a:ext cx="758952" cy="246888"/>
          </a:xfrm>
        </p:spPr>
        <p:txBody>
          <a:bodyPr/>
          <a:lstStyle/>
          <a:p>
            <a:fld id="{CA15C064-DD44-4CAC-873E-2D1F54821676}" type="slidenum">
              <a:rPr kumimoji="0" lang="en-US" smtClean="0"/>
              <a:pPr/>
              <a:t>‹#›</a:t>
            </a:fld>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74CBEAF9-9E58-4CC8-A6FF-6DD8A58DEEA4}" type="datetimeFigureOut">
              <a:rPr lang="en-US" smtClean="0"/>
              <a:pPr/>
              <a:t>12/8/2011</a:t>
            </a:fld>
            <a:endParaRPr lang="en-US"/>
          </a:p>
        </p:txBody>
      </p:sp>
      <p:sp>
        <p:nvSpPr>
          <p:cNvPr id="5" name="Symbol zastępczy stopki 4"/>
          <p:cNvSpPr>
            <a:spLocks noGrp="1"/>
          </p:cNvSpPr>
          <p:nvPr>
            <p:ph type="ftr" sz="quarter" idx="11"/>
          </p:nvPr>
        </p:nvSpPr>
        <p:spPr/>
        <p:txBody>
          <a:bodyPr/>
          <a:lstStyle/>
          <a:p>
            <a:endParaRPr kumimoji="0" lang="en-US"/>
          </a:p>
        </p:txBody>
      </p:sp>
      <p:sp>
        <p:nvSpPr>
          <p:cNvPr id="6" name="Symbol zastępczy numeru slajdu 5"/>
          <p:cNvSpPr>
            <a:spLocks noGrp="1"/>
          </p:cNvSpPr>
          <p:nvPr>
            <p:ph type="sldNum" sz="quarter" idx="12"/>
          </p:nvPr>
        </p:nvSpPr>
        <p:spPr/>
        <p:txBody>
          <a:bodyPr/>
          <a:lstStyle/>
          <a:p>
            <a:fld id="{CA15C064-DD44-4CAC-873E-2D1F54821676}"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58000" y="549276"/>
            <a:ext cx="1828800" cy="5851525"/>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549276"/>
            <a:ext cx="6248400" cy="5851525"/>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74CBEAF9-9E58-4CC8-A6FF-6DD8A58DEEA4}" type="datetimeFigureOut">
              <a:rPr lang="en-US" smtClean="0"/>
              <a:pPr/>
              <a:t>12/8/2011</a:t>
            </a:fld>
            <a:endParaRPr lang="en-US"/>
          </a:p>
        </p:txBody>
      </p:sp>
      <p:sp>
        <p:nvSpPr>
          <p:cNvPr id="5" name="Symbol zastępczy stopki 4"/>
          <p:cNvSpPr>
            <a:spLocks noGrp="1"/>
          </p:cNvSpPr>
          <p:nvPr>
            <p:ph type="ftr" sz="quarter" idx="11"/>
          </p:nvPr>
        </p:nvSpPr>
        <p:spPr/>
        <p:txBody>
          <a:bodyPr/>
          <a:lstStyle/>
          <a:p>
            <a:endParaRPr kumimoji="0" lang="en-US"/>
          </a:p>
        </p:txBody>
      </p:sp>
      <p:sp>
        <p:nvSpPr>
          <p:cNvPr id="6" name="Symbol zastępczy numeru slajdu 5"/>
          <p:cNvSpPr>
            <a:spLocks noGrp="1"/>
          </p:cNvSpPr>
          <p:nvPr>
            <p:ph type="sldNum" sz="quarter" idx="12"/>
          </p:nvPr>
        </p:nvSpPr>
        <p:spPr/>
        <p:txBody>
          <a:bodyPr/>
          <a:lstStyle/>
          <a:p>
            <a:fld id="{CA15C064-DD44-4CAC-873E-2D1F54821676}"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2" name="Tytuł 21"/>
          <p:cNvSpPr>
            <a:spLocks noGrp="1"/>
          </p:cNvSpPr>
          <p:nvPr>
            <p:ph type="title"/>
          </p:nvPr>
        </p:nvSpPr>
        <p:spPr/>
        <p:txBody>
          <a:bodyPr/>
          <a:lstStyle/>
          <a:p>
            <a:r>
              <a:rPr kumimoji="0" lang="pl-PL" smtClean="0"/>
              <a:t>Kliknij, aby edytować styl</a:t>
            </a:r>
            <a:endParaRPr kumimoji="0" lang="en-US"/>
          </a:p>
        </p:txBody>
      </p:sp>
      <p:sp>
        <p:nvSpPr>
          <p:cNvPr id="27" name="Symbol zastępczy zawartości 26"/>
          <p:cNvSpPr>
            <a:spLocks noGrp="1"/>
          </p:cNvSpPr>
          <p:nvPr>
            <p:ph idx="1"/>
          </p:nvPr>
        </p:nvSpPr>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25" name="Symbol zastępczy daty 24"/>
          <p:cNvSpPr>
            <a:spLocks noGrp="1"/>
          </p:cNvSpPr>
          <p:nvPr>
            <p:ph type="dt" sz="half" idx="10"/>
          </p:nvPr>
        </p:nvSpPr>
        <p:spPr/>
        <p:txBody>
          <a:bodyPr/>
          <a:lstStyle/>
          <a:p>
            <a:fld id="{74CBEAF9-9E58-4CC8-A6FF-6DD8A58DEEA4}" type="datetimeFigureOut">
              <a:rPr lang="en-US" smtClean="0"/>
              <a:pPr/>
              <a:t>12/8/2011</a:t>
            </a:fld>
            <a:endParaRPr lang="en-US"/>
          </a:p>
        </p:txBody>
      </p:sp>
      <p:sp>
        <p:nvSpPr>
          <p:cNvPr id="19" name="Symbol zastępczy stopki 18"/>
          <p:cNvSpPr>
            <a:spLocks noGrp="1"/>
          </p:cNvSpPr>
          <p:nvPr>
            <p:ph type="ftr" sz="quarter" idx="11"/>
          </p:nvPr>
        </p:nvSpPr>
        <p:spPr>
          <a:xfrm>
            <a:off x="3581400" y="76200"/>
            <a:ext cx="2895600" cy="288925"/>
          </a:xfrm>
        </p:spPr>
        <p:txBody>
          <a:bodyPr/>
          <a:lstStyle/>
          <a:p>
            <a:endParaRPr kumimoji="0" lang="en-US"/>
          </a:p>
        </p:txBody>
      </p:sp>
      <p:sp>
        <p:nvSpPr>
          <p:cNvPr id="16" name="Symbol zastępczy numeru slajdu 15"/>
          <p:cNvSpPr>
            <a:spLocks noGrp="1"/>
          </p:cNvSpPr>
          <p:nvPr>
            <p:ph type="sldNum" sz="quarter" idx="12"/>
          </p:nvPr>
        </p:nvSpPr>
        <p:spPr>
          <a:xfrm>
            <a:off x="8229600" y="6473952"/>
            <a:ext cx="758952" cy="246888"/>
          </a:xfrm>
        </p:spPr>
        <p:txBody>
          <a:bodyPr/>
          <a:lstStyle/>
          <a:p>
            <a:fld id="{CA15C064-DD44-4CAC-873E-2D1F54821676}" type="slidenum">
              <a:rPr kumimoji="0" lang="en-US" smtClean="0"/>
              <a:pPr/>
              <a:t>‹#›</a:t>
            </a:fld>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3">
        <a:schemeClr val="bg2"/>
      </p:bgRef>
    </p:bg>
    <p:spTree>
      <p:nvGrpSpPr>
        <p:cNvPr id="1" name=""/>
        <p:cNvGrpSpPr/>
        <p:nvPr/>
      </p:nvGrpSpPr>
      <p:grpSpPr>
        <a:xfrm>
          <a:off x="0" y="0"/>
          <a:ext cx="0" cy="0"/>
          <a:chOff x="0" y="0"/>
          <a:chExt cx="0" cy="0"/>
        </a:xfrm>
      </p:grpSpPr>
      <p:sp>
        <p:nvSpPr>
          <p:cNvPr id="7" name="Łącznik prosty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ymbol zastępczy tekstu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
        <p:nvSpPr>
          <p:cNvPr id="19" name="Symbol zastępczy daty 18"/>
          <p:cNvSpPr>
            <a:spLocks noGrp="1"/>
          </p:cNvSpPr>
          <p:nvPr>
            <p:ph type="dt" sz="half" idx="10"/>
          </p:nvPr>
        </p:nvSpPr>
        <p:spPr/>
        <p:txBody>
          <a:bodyPr/>
          <a:lstStyle/>
          <a:p>
            <a:fld id="{74CBEAF9-9E58-4CC8-A6FF-6DD8A58DEEA4}" type="datetimeFigureOut">
              <a:rPr lang="en-US" smtClean="0"/>
              <a:pPr/>
              <a:t>12/8/2011</a:t>
            </a:fld>
            <a:endParaRPr lang="en-US"/>
          </a:p>
        </p:txBody>
      </p:sp>
      <p:sp>
        <p:nvSpPr>
          <p:cNvPr id="11" name="Symbol zastępczy stopki 10"/>
          <p:cNvSpPr>
            <a:spLocks noGrp="1"/>
          </p:cNvSpPr>
          <p:nvPr>
            <p:ph type="ftr" sz="quarter" idx="11"/>
          </p:nvPr>
        </p:nvSpPr>
        <p:spPr/>
        <p:txBody>
          <a:bodyPr/>
          <a:lstStyle/>
          <a:p>
            <a:endParaRPr kumimoji="0" lang="en-US"/>
          </a:p>
        </p:txBody>
      </p:sp>
      <p:sp>
        <p:nvSpPr>
          <p:cNvPr id="16" name="Symbol zastępczy numeru slajdu 15"/>
          <p:cNvSpPr>
            <a:spLocks noGrp="1"/>
          </p:cNvSpPr>
          <p:nvPr>
            <p:ph type="sldNum" sz="quarter" idx="12"/>
          </p:nvPr>
        </p:nvSpPr>
        <p:spPr/>
        <p:txBody>
          <a:bodyPr/>
          <a:lstStyle/>
          <a:p>
            <a:fld id="{CA15C064-DD44-4CAC-873E-2D1F54821676}" type="slidenum">
              <a:rPr kumimoji="0" lang="en-US" smtClean="0"/>
              <a:pPr/>
              <a:t>‹#›</a:t>
            </a:fld>
            <a:endParaRPr kumimoji="0" lang="en-US"/>
          </a:p>
        </p:txBody>
      </p:sp>
      <p:sp>
        <p:nvSpPr>
          <p:cNvPr id="8" name="Tytuł 7"/>
          <p:cNvSpPr>
            <a:spLocks noGrp="1"/>
          </p:cNvSpPr>
          <p:nvPr>
            <p:ph type="title"/>
          </p:nvPr>
        </p:nvSpPr>
        <p:spPr>
          <a:xfrm>
            <a:off x="180475" y="2947085"/>
            <a:ext cx="8686800" cy="1184825"/>
          </a:xfrm>
        </p:spPr>
        <p:txBody>
          <a:bodyPr rtlCol="0" anchor="t"/>
          <a:lstStyle>
            <a:lvl1pPr algn="r">
              <a:defRPr/>
            </a:lvl1pPr>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0" name="Tytuł 19"/>
          <p:cNvSpPr>
            <a:spLocks noGrp="1"/>
          </p:cNvSpPr>
          <p:nvPr>
            <p:ph type="title"/>
          </p:nvPr>
        </p:nvSpPr>
        <p:spPr>
          <a:xfrm>
            <a:off x="301752" y="457200"/>
            <a:ext cx="8686800" cy="841248"/>
          </a:xfrm>
        </p:spPr>
        <p:txBody>
          <a:bodyPr/>
          <a:lstStyle/>
          <a:p>
            <a:r>
              <a:rPr kumimoji="0" lang="pl-PL" smtClean="0"/>
              <a:t>Kliknij, aby edytować styl</a:t>
            </a:r>
            <a:endParaRPr kumimoji="0" lang="en-US"/>
          </a:p>
        </p:txBody>
      </p:sp>
      <p:sp>
        <p:nvSpPr>
          <p:cNvPr id="14" name="Symbol zastępczy zawartości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3" name="Symbol zastępczy zawartości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21" name="Symbol zastępczy daty 20"/>
          <p:cNvSpPr>
            <a:spLocks noGrp="1"/>
          </p:cNvSpPr>
          <p:nvPr>
            <p:ph type="dt" sz="half" idx="10"/>
          </p:nvPr>
        </p:nvSpPr>
        <p:spPr/>
        <p:txBody>
          <a:bodyPr/>
          <a:lstStyle/>
          <a:p>
            <a:fld id="{74CBEAF9-9E58-4CC8-A6FF-6DD8A58DEEA4}" type="datetimeFigureOut">
              <a:rPr lang="en-US" smtClean="0"/>
              <a:pPr/>
              <a:t>12/8/2011</a:t>
            </a:fld>
            <a:endParaRPr lang="en-US"/>
          </a:p>
        </p:txBody>
      </p:sp>
      <p:sp>
        <p:nvSpPr>
          <p:cNvPr id="10" name="Symbol zastępczy stopki 9"/>
          <p:cNvSpPr>
            <a:spLocks noGrp="1"/>
          </p:cNvSpPr>
          <p:nvPr>
            <p:ph type="ftr" sz="quarter" idx="11"/>
          </p:nvPr>
        </p:nvSpPr>
        <p:spPr/>
        <p:txBody>
          <a:bodyPr/>
          <a:lstStyle/>
          <a:p>
            <a:endParaRPr kumimoji="0" lang="en-US"/>
          </a:p>
        </p:txBody>
      </p:sp>
      <p:sp>
        <p:nvSpPr>
          <p:cNvPr id="31" name="Symbol zastępczy numeru slajdu 30"/>
          <p:cNvSpPr>
            <a:spLocks noGrp="1"/>
          </p:cNvSpPr>
          <p:nvPr>
            <p:ph type="sldNum" sz="quarter" idx="12"/>
          </p:nvPr>
        </p:nvSpPr>
        <p:spPr/>
        <p:txBody>
          <a:bodyPr/>
          <a:lstStyle/>
          <a:p>
            <a:fld id="{CA15C064-DD44-4CAC-873E-2D1F54821676}"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spTree>
      <p:nvGrpSpPr>
        <p:cNvPr id="1" name=""/>
        <p:cNvGrpSpPr/>
        <p:nvPr/>
      </p:nvGrpSpPr>
      <p:grpSpPr>
        <a:xfrm>
          <a:off x="0" y="0"/>
          <a:ext cx="0" cy="0"/>
          <a:chOff x="0" y="0"/>
          <a:chExt cx="0" cy="0"/>
        </a:xfrm>
      </p:grpSpPr>
      <p:sp>
        <p:nvSpPr>
          <p:cNvPr id="29" name="Tytuł 28"/>
          <p:cNvSpPr>
            <a:spLocks noGrp="1"/>
          </p:cNvSpPr>
          <p:nvPr>
            <p:ph type="title"/>
          </p:nvPr>
        </p:nvSpPr>
        <p:spPr>
          <a:xfrm>
            <a:off x="304800" y="5410200"/>
            <a:ext cx="8610600" cy="882650"/>
          </a:xfrm>
        </p:spPr>
        <p:txBody>
          <a:bodyPr anchor="ctr"/>
          <a:lstStyle>
            <a:lvl1pPr>
              <a:defRPr/>
            </a:lvl1pPr>
          </a:lstStyle>
          <a:p>
            <a:r>
              <a:rPr kumimoji="0" lang="pl-PL" smtClean="0"/>
              <a:t>Kliknij, aby edytować styl</a:t>
            </a:r>
            <a:endParaRPr kumimoji="0" lang="en-US"/>
          </a:p>
        </p:txBody>
      </p:sp>
      <p:sp>
        <p:nvSpPr>
          <p:cNvPr id="13" name="Symbol zastępczy tekstu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25" name="Symbol zastępczy tekstu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4" name="Symbol zastępczy zawartości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28" name="Symbol zastępczy zawartości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0" name="Symbol zastępczy daty 9"/>
          <p:cNvSpPr>
            <a:spLocks noGrp="1"/>
          </p:cNvSpPr>
          <p:nvPr>
            <p:ph type="dt" sz="half" idx="10"/>
          </p:nvPr>
        </p:nvSpPr>
        <p:spPr/>
        <p:txBody>
          <a:bodyPr/>
          <a:lstStyle/>
          <a:p>
            <a:fld id="{74CBEAF9-9E58-4CC8-A6FF-6DD8A58DEEA4}" type="datetimeFigureOut">
              <a:rPr lang="en-US" smtClean="0"/>
              <a:pPr/>
              <a:t>12/8/2011</a:t>
            </a:fld>
            <a:endParaRPr lang="en-US"/>
          </a:p>
        </p:txBody>
      </p:sp>
      <p:sp>
        <p:nvSpPr>
          <p:cNvPr id="6" name="Symbol zastępczy stopki 5"/>
          <p:cNvSpPr>
            <a:spLocks noGrp="1"/>
          </p:cNvSpPr>
          <p:nvPr>
            <p:ph type="ftr" sz="quarter" idx="11"/>
          </p:nvPr>
        </p:nvSpPr>
        <p:spPr/>
        <p:txBody>
          <a:bodyPr/>
          <a:lstStyle/>
          <a:p>
            <a:endParaRPr kumimoji="0" lang="en-US"/>
          </a:p>
        </p:txBody>
      </p:sp>
      <p:sp>
        <p:nvSpPr>
          <p:cNvPr id="7" name="Symbol zastępczy numeru slajdu 6"/>
          <p:cNvSpPr>
            <a:spLocks noGrp="1"/>
          </p:cNvSpPr>
          <p:nvPr>
            <p:ph type="sldNum" sz="quarter" idx="12"/>
          </p:nvPr>
        </p:nvSpPr>
        <p:spPr>
          <a:xfrm>
            <a:off x="8229600" y="6477000"/>
            <a:ext cx="762000" cy="246888"/>
          </a:xfrm>
        </p:spPr>
        <p:txBody>
          <a:bodyPr/>
          <a:lstStyle/>
          <a:p>
            <a:fld id="{CA15C064-DD44-4CAC-873E-2D1F54821676}" type="slidenum">
              <a:rPr kumimoji="0" lang="en-US" smtClean="0"/>
              <a:pPr/>
              <a:t>‹#›</a:t>
            </a:fld>
            <a:endParaRPr kumimoji="0" lang="en-US" dirty="0"/>
          </a:p>
        </p:txBody>
      </p:sp>
      <p:sp>
        <p:nvSpPr>
          <p:cNvPr id="11" name="Łącznik prosty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30" name="Tytuł 29"/>
          <p:cNvSpPr>
            <a:spLocks noGrp="1"/>
          </p:cNvSpPr>
          <p:nvPr>
            <p:ph type="title"/>
          </p:nvPr>
        </p:nvSpPr>
        <p:spPr>
          <a:xfrm>
            <a:off x="301752" y="457200"/>
            <a:ext cx="8686800" cy="841248"/>
          </a:xfrm>
        </p:spPr>
        <p:txBody>
          <a:bodyPr/>
          <a:lstStyle/>
          <a:p>
            <a:r>
              <a:rPr kumimoji="0" lang="pl-PL" smtClean="0"/>
              <a:t>Kliknij, aby edytować styl</a:t>
            </a:r>
            <a:endParaRPr kumimoji="0" lang="en-US"/>
          </a:p>
        </p:txBody>
      </p:sp>
      <p:sp>
        <p:nvSpPr>
          <p:cNvPr id="12" name="Symbol zastępczy daty 11"/>
          <p:cNvSpPr>
            <a:spLocks noGrp="1"/>
          </p:cNvSpPr>
          <p:nvPr>
            <p:ph type="dt" sz="half" idx="10"/>
          </p:nvPr>
        </p:nvSpPr>
        <p:spPr/>
        <p:txBody>
          <a:bodyPr/>
          <a:lstStyle/>
          <a:p>
            <a:fld id="{74CBEAF9-9E58-4CC8-A6FF-6DD8A58DEEA4}" type="datetimeFigureOut">
              <a:rPr lang="en-US" smtClean="0"/>
              <a:pPr/>
              <a:t>12/8/2011</a:t>
            </a:fld>
            <a:endParaRPr lang="en-US"/>
          </a:p>
        </p:txBody>
      </p:sp>
      <p:sp>
        <p:nvSpPr>
          <p:cNvPr id="21" name="Symbol zastępczy stopki 20"/>
          <p:cNvSpPr>
            <a:spLocks noGrp="1"/>
          </p:cNvSpPr>
          <p:nvPr>
            <p:ph type="ftr" sz="quarter" idx="11"/>
          </p:nvPr>
        </p:nvSpPr>
        <p:spPr/>
        <p:txBody>
          <a:bodyPr/>
          <a:lstStyle/>
          <a:p>
            <a:endParaRPr kumimoji="0" lang="en-US"/>
          </a:p>
        </p:txBody>
      </p:sp>
      <p:sp>
        <p:nvSpPr>
          <p:cNvPr id="6" name="Symbol zastępczy numeru slajdu 5"/>
          <p:cNvSpPr>
            <a:spLocks noGrp="1"/>
          </p:cNvSpPr>
          <p:nvPr>
            <p:ph type="sldNum" sz="quarter" idx="12"/>
          </p:nvPr>
        </p:nvSpPr>
        <p:spPr/>
        <p:txBody>
          <a:bodyPr/>
          <a:lstStyle/>
          <a:p>
            <a:fld id="{CA15C064-DD44-4CAC-873E-2D1F54821676}"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3" name="Symbol zastępczy daty 2"/>
          <p:cNvSpPr>
            <a:spLocks noGrp="1"/>
          </p:cNvSpPr>
          <p:nvPr>
            <p:ph type="dt" sz="half" idx="10"/>
          </p:nvPr>
        </p:nvSpPr>
        <p:spPr/>
        <p:txBody>
          <a:bodyPr/>
          <a:lstStyle/>
          <a:p>
            <a:fld id="{74CBEAF9-9E58-4CC8-A6FF-6DD8A58DEEA4}" type="datetimeFigureOut">
              <a:rPr lang="en-US" smtClean="0"/>
              <a:pPr/>
              <a:t>12/8/2011</a:t>
            </a:fld>
            <a:endParaRPr lang="en-US"/>
          </a:p>
        </p:txBody>
      </p:sp>
      <p:sp>
        <p:nvSpPr>
          <p:cNvPr id="24" name="Symbol zastępczy stopki 23"/>
          <p:cNvSpPr>
            <a:spLocks noGrp="1"/>
          </p:cNvSpPr>
          <p:nvPr>
            <p:ph type="ftr" sz="quarter" idx="11"/>
          </p:nvPr>
        </p:nvSpPr>
        <p:spPr/>
        <p:txBody>
          <a:bodyPr/>
          <a:lstStyle/>
          <a:p>
            <a:endParaRPr kumimoji="0" lang="en-US"/>
          </a:p>
        </p:txBody>
      </p:sp>
      <p:sp>
        <p:nvSpPr>
          <p:cNvPr id="7" name="Symbol zastępczy numeru slajdu 6"/>
          <p:cNvSpPr>
            <a:spLocks noGrp="1"/>
          </p:cNvSpPr>
          <p:nvPr>
            <p:ph type="sldNum" sz="quarter" idx="12"/>
          </p:nvPr>
        </p:nvSpPr>
        <p:spPr/>
        <p:txBody>
          <a:bodyPr/>
          <a:lstStyle/>
          <a:p>
            <a:fld id="{CA15C064-DD44-4CAC-873E-2D1F54821676}"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Łącznik prosty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ytuł 11"/>
          <p:cNvSpPr>
            <a:spLocks noGrp="1"/>
          </p:cNvSpPr>
          <p:nvPr>
            <p:ph type="title"/>
          </p:nvPr>
        </p:nvSpPr>
        <p:spPr>
          <a:xfrm>
            <a:off x="457200" y="5486400"/>
            <a:ext cx="8458200" cy="520700"/>
          </a:xfrm>
        </p:spPr>
        <p:txBody>
          <a:bodyPr anchor="ctr"/>
          <a:lstStyle>
            <a:lvl1pPr algn="l">
              <a:buNone/>
              <a:defRPr sz="2000" b="1"/>
            </a:lvl1pPr>
          </a:lstStyle>
          <a:p>
            <a:r>
              <a:rPr kumimoji="0" lang="pl-PL" smtClean="0"/>
              <a:t>Kliknij, aby edytować styl</a:t>
            </a:r>
            <a:endParaRPr kumimoji="0" lang="en-US"/>
          </a:p>
        </p:txBody>
      </p:sp>
      <p:sp>
        <p:nvSpPr>
          <p:cNvPr id="26" name="Symbol zastępczy tekstu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14" name="Symbol zastępczy zawartości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25" name="Symbol zastępczy daty 24"/>
          <p:cNvSpPr>
            <a:spLocks noGrp="1"/>
          </p:cNvSpPr>
          <p:nvPr>
            <p:ph type="dt" sz="half" idx="10"/>
          </p:nvPr>
        </p:nvSpPr>
        <p:spPr/>
        <p:txBody>
          <a:bodyPr/>
          <a:lstStyle/>
          <a:p>
            <a:fld id="{74CBEAF9-9E58-4CC8-A6FF-6DD8A58DEEA4}" type="datetimeFigureOut">
              <a:rPr lang="en-US" smtClean="0"/>
              <a:pPr/>
              <a:t>12/8/2011</a:t>
            </a:fld>
            <a:endParaRPr lang="en-US"/>
          </a:p>
        </p:txBody>
      </p:sp>
      <p:sp>
        <p:nvSpPr>
          <p:cNvPr id="29" name="Symbol zastępczy stopki 28"/>
          <p:cNvSpPr>
            <a:spLocks noGrp="1"/>
          </p:cNvSpPr>
          <p:nvPr>
            <p:ph type="ftr" sz="quarter" idx="11"/>
          </p:nvPr>
        </p:nvSpPr>
        <p:spPr/>
        <p:txBody>
          <a:bodyPr/>
          <a:lstStyle/>
          <a:p>
            <a:endParaRPr kumimoji="0" lang="en-US" dirty="0"/>
          </a:p>
        </p:txBody>
      </p:sp>
      <p:sp>
        <p:nvSpPr>
          <p:cNvPr id="7" name="Symbol zastępczy numeru slajdu 6"/>
          <p:cNvSpPr>
            <a:spLocks noGrp="1"/>
          </p:cNvSpPr>
          <p:nvPr>
            <p:ph type="sldNum" sz="quarter" idx="12"/>
          </p:nvPr>
        </p:nvSpPr>
        <p:spPr/>
        <p:txBody>
          <a:bodyPr/>
          <a:lstStyle/>
          <a:p>
            <a:fld id="{CA15C064-DD44-4CAC-873E-2D1F54821676}"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13" name="Symbol zastępczy obrazu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pl-PL" smtClean="0"/>
              <a:t>Kliknij ikonę, aby dodać obraz</a:t>
            </a:r>
            <a:endParaRPr kumimoji="0" lang="en-US" dirty="0"/>
          </a:p>
        </p:txBody>
      </p:sp>
      <p:sp>
        <p:nvSpPr>
          <p:cNvPr id="7" name="Symbol zastępczy daty 6"/>
          <p:cNvSpPr>
            <a:spLocks noGrp="1"/>
          </p:cNvSpPr>
          <p:nvPr>
            <p:ph type="dt" sz="half" idx="10"/>
          </p:nvPr>
        </p:nvSpPr>
        <p:spPr/>
        <p:txBody>
          <a:bodyPr/>
          <a:lstStyle/>
          <a:p>
            <a:fld id="{74CBEAF9-9E58-4CC8-A6FF-6DD8A58DEEA4}" type="datetimeFigureOut">
              <a:rPr lang="en-US" smtClean="0"/>
              <a:pPr/>
              <a:t>12/8/2011</a:t>
            </a:fld>
            <a:endParaRPr lang="en-US"/>
          </a:p>
        </p:txBody>
      </p:sp>
      <p:sp>
        <p:nvSpPr>
          <p:cNvPr id="5" name="Symbol zastępczy stopki 4"/>
          <p:cNvSpPr>
            <a:spLocks noGrp="1"/>
          </p:cNvSpPr>
          <p:nvPr>
            <p:ph type="ftr" sz="quarter" idx="11"/>
          </p:nvPr>
        </p:nvSpPr>
        <p:spPr/>
        <p:txBody>
          <a:bodyPr/>
          <a:lstStyle/>
          <a:p>
            <a:endParaRPr kumimoji="0" lang="en-US"/>
          </a:p>
        </p:txBody>
      </p:sp>
      <p:sp>
        <p:nvSpPr>
          <p:cNvPr id="31" name="Symbol zastępczy numeru slajdu 30"/>
          <p:cNvSpPr>
            <a:spLocks noGrp="1"/>
          </p:cNvSpPr>
          <p:nvPr>
            <p:ph type="sldNum" sz="quarter" idx="12"/>
          </p:nvPr>
        </p:nvSpPr>
        <p:spPr/>
        <p:txBody>
          <a:bodyPr/>
          <a:lstStyle/>
          <a:p>
            <a:fld id="{CA15C064-DD44-4CAC-873E-2D1F54821676}" type="slidenum">
              <a:rPr kumimoji="0" lang="en-US" smtClean="0"/>
              <a:pPr/>
              <a:t>‹#›</a:t>
            </a:fld>
            <a:endParaRPr kumimoji="0" lang="en-US"/>
          </a:p>
        </p:txBody>
      </p:sp>
      <p:sp>
        <p:nvSpPr>
          <p:cNvPr id="17" name="Tytuł 16"/>
          <p:cNvSpPr>
            <a:spLocks noGrp="1"/>
          </p:cNvSpPr>
          <p:nvPr>
            <p:ph type="title"/>
          </p:nvPr>
        </p:nvSpPr>
        <p:spPr>
          <a:xfrm>
            <a:off x="381000" y="4993760"/>
            <a:ext cx="5867400" cy="522288"/>
          </a:xfrm>
        </p:spPr>
        <p:txBody>
          <a:bodyPr anchor="ctr"/>
          <a:lstStyle>
            <a:lvl1pPr algn="l">
              <a:buNone/>
              <a:defRPr sz="2000" b="1"/>
            </a:lvl1pPr>
          </a:lstStyle>
          <a:p>
            <a:r>
              <a:rPr kumimoji="0" lang="pl-PL" smtClean="0"/>
              <a:t>Kliknij, aby edytować styl</a:t>
            </a:r>
            <a:endParaRPr kumimoji="0" lang="en-US"/>
          </a:p>
        </p:txBody>
      </p:sp>
      <p:sp>
        <p:nvSpPr>
          <p:cNvPr id="26" name="Symbol zastępczy tekstu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Łącznik prosty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Symbol zastępczy tekstu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1" name="Symbol zastępczy daty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lgn="l" eaLnBrk="1" latinLnBrk="0" hangingPunct="1"/>
            <a:fld id="{74CBEAF9-9E58-4CC8-A6FF-6DD8A58DEEA4}" type="datetimeFigureOut">
              <a:rPr lang="en-US" smtClean="0"/>
              <a:pPr algn="l" eaLnBrk="1" latinLnBrk="0" hangingPunct="1"/>
              <a:t>12/8/2011</a:t>
            </a:fld>
            <a:endParaRPr lang="en-US" dirty="0">
              <a:solidFill>
                <a:schemeClr val="accent1">
                  <a:shade val="75000"/>
                </a:schemeClr>
              </a:solidFill>
            </a:endParaRPr>
          </a:p>
        </p:txBody>
      </p:sp>
      <p:sp>
        <p:nvSpPr>
          <p:cNvPr id="28" name="Symbol zastępczy stopki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lgn="r" eaLnBrk="1" latinLnBrk="0" hangingPunct="1"/>
            <a:endParaRPr kumimoji="0" lang="en-US" dirty="0">
              <a:solidFill>
                <a:schemeClr val="accent1">
                  <a:shade val="75000"/>
                </a:schemeClr>
              </a:solidFill>
            </a:endParaRPr>
          </a:p>
        </p:txBody>
      </p:sp>
      <p:sp>
        <p:nvSpPr>
          <p:cNvPr id="5" name="Symbol zastępczy numeru slajdu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CA15C064-DD44-4CAC-873E-2D1F54821676}" type="slidenum">
              <a:rPr kumimoji="0" lang="en-US" smtClean="0"/>
              <a:pPr/>
              <a:t>‹#›</a:t>
            </a:fld>
            <a:endParaRPr kumimoji="0" lang="en-US" dirty="0">
              <a:solidFill>
                <a:schemeClr val="accent1">
                  <a:shade val="75000"/>
                </a:schemeClr>
              </a:solidFill>
            </a:endParaRPr>
          </a:p>
        </p:txBody>
      </p:sp>
      <p:sp>
        <p:nvSpPr>
          <p:cNvPr id="10" name="Symbol zastępczy tytułu 9"/>
          <p:cNvSpPr>
            <a:spLocks noGrp="1"/>
          </p:cNvSpPr>
          <p:nvPr>
            <p:ph type="title"/>
          </p:nvPr>
        </p:nvSpPr>
        <p:spPr>
          <a:xfrm>
            <a:off x="304800" y="457200"/>
            <a:ext cx="8686800" cy="838200"/>
          </a:xfrm>
          <a:prstGeom prst="rect">
            <a:avLst/>
          </a:prstGeom>
        </p:spPr>
        <p:txBody>
          <a:bodyPr vert="horz" anchor="ctr">
            <a:normAutofit/>
          </a:bodyPr>
          <a:lstStyle/>
          <a:p>
            <a:r>
              <a:rPr kumimoji="0" lang="pl-PL" smtClean="0"/>
              <a:t>Kliknij, aby edytować styl</a:t>
            </a:r>
            <a:endParaRPr kumimoji="0" lang="en-US"/>
          </a:p>
        </p:txBody>
      </p:sp>
      <p:sp>
        <p:nvSpPr>
          <p:cNvPr id="9" name="Łącznik prosty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Łącznik prosty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9.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285720" y="1571612"/>
            <a:ext cx="8458200" cy="1222375"/>
          </a:xfrm>
        </p:spPr>
        <p:txBody>
          <a:bodyPr>
            <a:noAutofit/>
          </a:bodyPr>
          <a:lstStyle/>
          <a:p>
            <a:pPr algn="ctr"/>
            <a:r>
              <a:rPr lang="pl-PL" sz="8000" dirty="0" smtClean="0"/>
              <a:t>OSZCZĘDZANIE ENERGII</a:t>
            </a:r>
            <a:endParaRPr lang="pl-PL" sz="8000" dirty="0"/>
          </a:p>
        </p:txBody>
      </p:sp>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Symbol zastępczy obrazu 6" descr="361px-Gluehlampe_01_KMJ.jpg"/>
          <p:cNvPicPr>
            <a:picLocks noGrp="1" noChangeAspect="1"/>
          </p:cNvPicPr>
          <p:nvPr>
            <p:ph type="pic" idx="1"/>
          </p:nvPr>
        </p:nvPicPr>
        <p:blipFill>
          <a:blip r:embed="rId2"/>
          <a:srcRect t="20992" b="20992"/>
          <a:stretch>
            <a:fillRect/>
          </a:stretch>
        </p:blipFill>
        <p:spPr>
          <a:xfrm>
            <a:off x="5786446" y="3643314"/>
            <a:ext cx="3152866" cy="304018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6" name="Symbol zastępczy tekstu 5"/>
          <p:cNvSpPr>
            <a:spLocks noGrp="1"/>
          </p:cNvSpPr>
          <p:nvPr>
            <p:ph type="body" sz="half" idx="2"/>
          </p:nvPr>
        </p:nvSpPr>
        <p:spPr>
          <a:xfrm>
            <a:off x="142844" y="214290"/>
            <a:ext cx="6215074" cy="4929198"/>
          </a:xfrm>
        </p:spPr>
        <p:txBody>
          <a:bodyPr>
            <a:noAutofit/>
          </a:bodyPr>
          <a:lstStyle/>
          <a:p>
            <a:r>
              <a:rPr lang="pl-PL" sz="2800" dirty="0" smtClean="0"/>
              <a:t>Oszczędzanie energii polega na zmniejszeniu jej zużycia przy zachowaniu takich samych rezultatów. Mniejsze zużycie energii ma wiele pozytywnych stron – możecie oszczędzić pieniądze i równocześnie pomóc środowisku. Produkowanie energii wymaga korzystania z cennych źródeł naturalnych, np. węgla, ropy lub gazu. Dlatego też rozsądne używanie energii pomaga nam zachować te źródła aby wystarczyły dłużej na przyszłość.</a:t>
            </a:r>
            <a:endParaRPr lang="pl-PL"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0" y="428604"/>
            <a:ext cx="9144000" cy="1214446"/>
          </a:xfrm>
        </p:spPr>
        <p:txBody>
          <a:bodyPr>
            <a:noAutofit/>
          </a:bodyPr>
          <a:lstStyle/>
          <a:p>
            <a:pPr algn="ctr"/>
            <a:r>
              <a:rPr lang="pl-PL" sz="3600" dirty="0" smtClean="0"/>
              <a:t>Ilość zużywanej Energii w %</a:t>
            </a:r>
            <a:endParaRPr lang="pl-PL" sz="3600" dirty="0"/>
          </a:p>
        </p:txBody>
      </p:sp>
      <p:graphicFrame>
        <p:nvGraphicFramePr>
          <p:cNvPr id="1026" name="Object 2"/>
          <p:cNvGraphicFramePr>
            <a:graphicFrameLocks noChangeAspect="1"/>
          </p:cNvGraphicFramePr>
          <p:nvPr>
            <p:ph type="pic" idx="1"/>
          </p:nvPr>
        </p:nvGraphicFramePr>
        <p:xfrm>
          <a:off x="1643042" y="1785926"/>
          <a:ext cx="5029200" cy="3352800"/>
        </p:xfrm>
        <a:graphic>
          <a:graphicData uri="http://schemas.openxmlformats.org/presentationml/2006/ole">
            <p:oleObj spid="_x0000_s1026" name="Wykres" r:id="rId3" imgW="7658023" imgH="5105503" progId="MSGraph.Chart.8">
              <p:embed followColorScheme="full"/>
            </p:oleObj>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1357290" y="642918"/>
            <a:ext cx="5867400" cy="522288"/>
          </a:xfrm>
        </p:spPr>
        <p:txBody>
          <a:bodyPr>
            <a:noAutofit/>
          </a:bodyPr>
          <a:lstStyle/>
          <a:p>
            <a:pPr algn="ctr"/>
            <a:r>
              <a:rPr lang="pl-PL" sz="3200" dirty="0" smtClean="0"/>
              <a:t>Jak oszczędzać energię???</a:t>
            </a:r>
            <a:endParaRPr lang="pl-PL" sz="3200" dirty="0"/>
          </a:p>
        </p:txBody>
      </p:sp>
      <p:sp>
        <p:nvSpPr>
          <p:cNvPr id="4" name="Symbol zastępczy tekstu 3"/>
          <p:cNvSpPr>
            <a:spLocks noGrp="1"/>
          </p:cNvSpPr>
          <p:nvPr>
            <p:ph type="body" sz="half" idx="2"/>
          </p:nvPr>
        </p:nvSpPr>
        <p:spPr>
          <a:xfrm>
            <a:off x="500034" y="1714488"/>
            <a:ext cx="7786742" cy="3714776"/>
          </a:xfrm>
        </p:spPr>
        <p:txBody>
          <a:bodyPr>
            <a:normAutofit fontScale="92500" lnSpcReduction="10000"/>
          </a:bodyPr>
          <a:lstStyle/>
          <a:p>
            <a:pPr marL="342900" indent="-342900"/>
            <a:r>
              <a:rPr lang="pl-PL" sz="1600" dirty="0" smtClean="0">
                <a:latin typeface="+mj-lt"/>
                <a:cs typeface="Times New Roman" pitchFamily="18" charset="0"/>
              </a:rPr>
              <a:t>Jak widzimy na wykresie, największą ilość energii przeznaczamy na ogrzewanie. Ustawiając kaloryfer na średnią wydajność oszczędzamy więcej energii niż zakręcając i odkręcając. Zimne ściany trudniej ogrzać i to one pochłaniają najwięcej ciepła niż gdyby były tylko lekko ciepłe.</a:t>
            </a:r>
          </a:p>
          <a:p>
            <a:pPr marL="342900" indent="-342900"/>
            <a:endParaRPr lang="pl-PL" sz="1600" dirty="0" smtClean="0">
              <a:latin typeface="+mj-lt"/>
              <a:cs typeface="Times New Roman" pitchFamily="18" charset="0"/>
            </a:endParaRPr>
          </a:p>
          <a:p>
            <a:pPr marL="342900" indent="-342900"/>
            <a:r>
              <a:rPr lang="pl-PL" sz="1600" dirty="0" smtClean="0">
                <a:latin typeface="+mj-lt"/>
                <a:cs typeface="Times New Roman" pitchFamily="18" charset="0"/>
              </a:rPr>
              <a:t>Drugim „pochłaniaczem” budżetu domowej energii jest przygotowywanie posiłków i wody:</a:t>
            </a:r>
          </a:p>
          <a:p>
            <a:pPr marL="342900" indent="-342900"/>
            <a:r>
              <a:rPr lang="pl-PL" sz="1600" dirty="0" smtClean="0">
                <a:latin typeface="+mj-lt"/>
                <a:cs typeface="Times New Roman" pitchFamily="18" charset="0"/>
              </a:rPr>
              <a:t>       -Średnica garnka powinna być nieco większa niż średnica płyty grzejnej/płomienia. </a:t>
            </a:r>
          </a:p>
          <a:p>
            <a:pPr marL="342900" indent="-342900"/>
            <a:r>
              <a:rPr lang="pl-PL" sz="1600" dirty="0" smtClean="0">
                <a:latin typeface="+mj-lt"/>
                <a:cs typeface="Times New Roman" pitchFamily="18" charset="0"/>
              </a:rPr>
              <a:t>       -Wodę lepiej zagotować w czajniku niż na elektrycznej kuchence. </a:t>
            </a:r>
          </a:p>
          <a:p>
            <a:pPr marL="342900" indent="-342900"/>
            <a:r>
              <a:rPr lang="pl-PL" sz="1600" dirty="0" smtClean="0">
                <a:latin typeface="+mj-lt"/>
                <a:cs typeface="Times New Roman" pitchFamily="18" charset="0"/>
              </a:rPr>
              <a:t>       -Dbaj o to, by grzałka w czajniku elektrycznym nie była pokryta kamieniem. </a:t>
            </a:r>
          </a:p>
          <a:p>
            <a:pPr marL="342900" indent="-342900"/>
            <a:r>
              <a:rPr lang="pl-PL" sz="1600" dirty="0" smtClean="0">
                <a:latin typeface="+mj-lt"/>
                <a:cs typeface="Times New Roman" pitchFamily="18" charset="0"/>
              </a:rPr>
              <a:t>       -Garnki powinny być podczas gotowania przykryte. To zmniejszy ilość ciepła uciekającego z garnka pod postacią pary wodnej. </a:t>
            </a:r>
          </a:p>
          <a:p>
            <a:pPr marL="342900" indent="-342900"/>
            <a:r>
              <a:rPr lang="pl-PL" sz="1600" dirty="0" smtClean="0">
                <a:latin typeface="+mj-lt"/>
                <a:cs typeface="Times New Roman" pitchFamily="18" charset="0"/>
              </a:rPr>
              <a:t>       -Do odgrzewania posiłków używaj kuchenki mikrofalowej. Odgrzeje ona kotleta szybciej niż kuchenka elektryczna za pośrednictwem patelni.</a:t>
            </a:r>
          </a:p>
          <a:p>
            <a:pPr marL="342900" indent="-342900"/>
            <a:r>
              <a:rPr lang="pl-PL" sz="1600" dirty="0" smtClean="0">
                <a:latin typeface="+mj-lt"/>
                <a:cs typeface="Times New Roman" pitchFamily="18" charset="0"/>
              </a:rPr>
              <a:t>       - Najlepsze wyjście to szybkowar. Ten ciśnieniowy garnek pozwala na osiągnięcie temperatury wyższej niż 100C, zatem skraca czas gotowania i zmniejsza zużycie energii</a:t>
            </a:r>
            <a:r>
              <a:rPr lang="pl-PL" sz="1600" b="1" dirty="0" smtClean="0">
                <a:cs typeface="Times New Roman" pitchFamily="18" charset="0"/>
              </a:rPr>
              <a:t>.</a:t>
            </a:r>
          </a:p>
          <a:p>
            <a:pPr marL="342900" indent="-342900"/>
            <a:endParaRPr lang="pl-PL" b="1" dirty="0" smtClean="0">
              <a:cs typeface="Times New Roman" pitchFamily="18" charset="0"/>
            </a:endParaRPr>
          </a:p>
          <a:p>
            <a:pPr marL="342900" indent="-342900"/>
            <a:endParaRPr lang="pl-PL" b="1" dirty="0" smtClean="0">
              <a:cs typeface="Times New Roman" pitchFamily="18" charset="0"/>
            </a:endParaRPr>
          </a:p>
          <a:p>
            <a:pPr marL="342900" indent="-342900">
              <a:buAutoNum type="arabicPeriod"/>
            </a:pPr>
            <a:endParaRPr lang="pl-P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Symbol zastępczy obrazu 7" descr="123abc.bmp"/>
          <p:cNvPicPr>
            <a:picLocks noGrp="1" noChangeAspect="1"/>
          </p:cNvPicPr>
          <p:nvPr>
            <p:ph type="pic" idx="1"/>
          </p:nvPr>
        </p:nvPicPr>
        <p:blipFill>
          <a:blip r:embed="rId2"/>
          <a:srcRect t="9222" b="9222"/>
          <a:stretch>
            <a:fillRect/>
          </a:stretch>
        </p:blipFill>
        <p:spPr>
          <a:xfrm>
            <a:off x="928662" y="2786058"/>
            <a:ext cx="7315200" cy="3929062"/>
          </a:xfrm>
        </p:spPr>
      </p:pic>
      <p:sp>
        <p:nvSpPr>
          <p:cNvPr id="7" name="Symbol zastępczy tekstu 6"/>
          <p:cNvSpPr>
            <a:spLocks noGrp="1"/>
          </p:cNvSpPr>
          <p:nvPr>
            <p:ph type="body" sz="half" idx="2"/>
          </p:nvPr>
        </p:nvSpPr>
        <p:spPr>
          <a:xfrm>
            <a:off x="428596" y="500042"/>
            <a:ext cx="8286808" cy="2286016"/>
          </a:xfrm>
        </p:spPr>
        <p:txBody>
          <a:bodyPr>
            <a:normAutofit/>
          </a:bodyPr>
          <a:lstStyle/>
          <a:p>
            <a:pPr algn="ctr"/>
            <a:r>
              <a:rPr lang="pl-PL" sz="1600" dirty="0" smtClean="0">
                <a:latin typeface="+mj-lt"/>
              </a:rPr>
              <a:t>Także ważnym pochłaniaczem energii jest oświetlenie i urządzenia RTV. </a:t>
            </a:r>
          </a:p>
          <a:p>
            <a:endParaRPr lang="pl-PL" sz="700" dirty="0" smtClean="0">
              <a:latin typeface="+mj-lt"/>
            </a:endParaRPr>
          </a:p>
          <a:p>
            <a:r>
              <a:rPr lang="pl-PL" dirty="0" smtClean="0">
                <a:latin typeface="+mj-lt"/>
              </a:rPr>
              <a:t>Unikaj zasłaniania okien dużymi kwiatami, ciężkimi zasłonami i firankami. Światło słoneczne masz za darmo.</a:t>
            </a:r>
          </a:p>
          <a:p>
            <a:r>
              <a:rPr lang="pl-PL" dirty="0" smtClean="0">
                <a:latin typeface="+mj-lt"/>
              </a:rPr>
              <a:t>W miejscach, w których żarówki świecą się długo, zamontuj żarówki energooszczędne. Dwie żarówki 40W dają mniej światła niż jedna żarówka o mocy 80W. Oświetlenie punktowe jest prawie zawsze lepsze niż oświetlanie całego pokoju. Do zapewnienia dostatecznej ilości światła przy biurku ucznia czy na stronach czytanej książki potrzeba słabszej żarówki świecącej punktowo niż świecącej na cały pokój. Ściany w pokojach powinny być możliwie jasne, co pozwala na odbijanie energii słonecznej "głębiej" do wnętrza pokoju.</a:t>
            </a:r>
          </a:p>
          <a:p>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tekstu 3"/>
          <p:cNvSpPr>
            <a:spLocks noGrp="1"/>
          </p:cNvSpPr>
          <p:nvPr>
            <p:ph sz="half" idx="1"/>
          </p:nvPr>
        </p:nvSpPr>
        <p:spPr>
          <a:xfrm>
            <a:off x="304800" y="1142984"/>
            <a:ext cx="5053018" cy="5181616"/>
          </a:xfrm>
        </p:spPr>
        <p:txBody>
          <a:bodyPr>
            <a:normAutofit fontScale="55000" lnSpcReduction="20000"/>
          </a:bodyPr>
          <a:lstStyle/>
          <a:p>
            <a:endParaRPr lang="pl-PL" dirty="0" smtClean="0">
              <a:latin typeface="+mj-lt"/>
            </a:endParaRPr>
          </a:p>
          <a:p>
            <a:r>
              <a:rPr lang="pl-PL" dirty="0" smtClean="0">
                <a:latin typeface="+mj-lt"/>
              </a:rPr>
              <a:t>Tryb </a:t>
            </a:r>
            <a:r>
              <a:rPr lang="pl-PL" dirty="0" smtClean="0">
                <a:latin typeface="+mj-lt"/>
              </a:rPr>
              <a:t>czuwania, zwłaszcza w starszych urządzeniach, zużywa znaczną część całkowitej energii pochłanianej rocznie przez urządzenie. W końcu ten tryb pracuje przez większą część doby, np. przez 21 godzin w przypadku telewizora. </a:t>
            </a:r>
          </a:p>
          <a:p>
            <a:endParaRPr lang="pl-PL" dirty="0" smtClean="0">
              <a:latin typeface="+mj-lt"/>
            </a:endParaRPr>
          </a:p>
          <a:p>
            <a:r>
              <a:rPr lang="pl-PL" dirty="0" smtClean="0">
                <a:latin typeface="+mj-lt"/>
              </a:rPr>
              <a:t>Pranie należy robić dopiero przy pełnej pralce. Nowoczesne proszki dobrze piorą już w niskich temperaturach. Nie ma więc sensu podgrzewać prądem wodę w pralce, jeśli proszek daje sobie radę bez tego. </a:t>
            </a:r>
          </a:p>
          <a:p>
            <a:endParaRPr lang="pl-PL" dirty="0" smtClean="0">
              <a:latin typeface="+mj-lt"/>
            </a:endParaRPr>
          </a:p>
          <a:p>
            <a:r>
              <a:rPr lang="pl-PL" dirty="0" smtClean="0">
                <a:latin typeface="+mj-lt"/>
              </a:rPr>
              <a:t>Jeśli chcesz używać komputera do prostych prac biurowych, zdecydowanie nie musi on mieć najszybszego procesora, dużo pamięci i mocnej karty graficznej. One zużywają więcej prądu, niż słabsze podzespoły, choć szczęśliwie dopiero przy korzystaniu z energii. Gdy odchodzisz od komputera i nie musi on być włączony, wyłącz go. Jeśli odchodzisz na dłużej a nie chcesz stracić czasu, który poświęciłeś na włączanie wszystkich programów, okienek przeglądarki, plików tekstowych, wyłącz go w stan hibernacji. Po uruchomieniu będziesz mieć dokładnie taki sam stan pracy jak przed wyłączeniem.</a:t>
            </a:r>
            <a:endParaRPr lang="pl-PL" dirty="0">
              <a:latin typeface="+mj-lt"/>
            </a:endParaRPr>
          </a:p>
        </p:txBody>
      </p:sp>
      <p:pic>
        <p:nvPicPr>
          <p:cNvPr id="16386" name="Picture 2" descr="C:\Users\ppp\Desktop\can-stock-photo_csp1570889.jpg"/>
          <p:cNvPicPr>
            <a:picLocks noChangeAspect="1" noChangeArrowheads="1"/>
          </p:cNvPicPr>
          <p:nvPr/>
        </p:nvPicPr>
        <p:blipFill>
          <a:blip r:embed="rId2"/>
          <a:srcRect/>
          <a:stretch>
            <a:fillRect/>
          </a:stretch>
        </p:blipFill>
        <p:spPr bwMode="auto">
          <a:xfrm>
            <a:off x="6858016" y="4000504"/>
            <a:ext cx="1571636" cy="1751126"/>
          </a:xfrm>
          <a:prstGeom prst="rect">
            <a:avLst/>
          </a:prstGeom>
          <a:noFill/>
          <a:effectLst>
            <a:outerShdw blurRad="50800" dist="50800" dir="5400000" algn="ctr" rotWithShape="0">
              <a:schemeClr val="bg2">
                <a:lumMod val="75000"/>
              </a:schemeClr>
            </a:outerShdw>
          </a:effectLst>
          <a:scene3d>
            <a:camera prst="orthographicFront"/>
            <a:lightRig rig="sunrise" dir="t"/>
          </a:scene3d>
          <a:sp3d prstMaterial="dkEdge">
            <a:bevelT prst="relaxedInset"/>
            <a:bevelB prst="relaxedInset"/>
          </a:sp3d>
        </p:spPr>
      </p:pic>
      <p:pic>
        <p:nvPicPr>
          <p:cNvPr id="16387" name="Picture 3" descr="C:\Users\ppp\Desktop\images.jpeg"/>
          <p:cNvPicPr>
            <a:picLocks noChangeAspect="1" noChangeArrowheads="1"/>
          </p:cNvPicPr>
          <p:nvPr/>
        </p:nvPicPr>
        <p:blipFill>
          <a:blip r:embed="rId3"/>
          <a:srcRect/>
          <a:stretch>
            <a:fillRect/>
          </a:stretch>
        </p:blipFill>
        <p:spPr bwMode="auto">
          <a:xfrm>
            <a:off x="5786446" y="1714488"/>
            <a:ext cx="975120" cy="1238248"/>
          </a:xfrm>
          <a:prstGeom prst="rect">
            <a:avLst/>
          </a:prstGeom>
          <a:noFill/>
          <a:effectLst>
            <a:outerShdw blurRad="50800" dist="50800" dir="5400000" algn="ctr" rotWithShape="0">
              <a:schemeClr val="bg2">
                <a:lumMod val="75000"/>
              </a:schemeClr>
            </a:outerShdw>
          </a:effectLst>
          <a:scene3d>
            <a:camera prst="orthographicFront"/>
            <a:lightRig rig="morning" dir="t"/>
          </a:scene3d>
          <a:sp3d extrusionH="76200">
            <a:bevelT prst="relaxedInset"/>
            <a:bevelB prst="relaxedInset"/>
            <a:extrusionClr>
              <a:schemeClr val="bg2">
                <a:lumMod val="75000"/>
              </a:schemeClr>
            </a:extrusionClr>
          </a:sp3d>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ctrTitle"/>
          </p:nvPr>
        </p:nvSpPr>
        <p:spPr>
          <a:xfrm>
            <a:off x="285720" y="2643182"/>
            <a:ext cx="8458200" cy="1222375"/>
          </a:xfrm>
        </p:spPr>
        <p:txBody>
          <a:bodyPr/>
          <a:lstStyle/>
          <a:p>
            <a:pPr algn="ctr"/>
            <a:r>
              <a:rPr lang="pl-PL" dirty="0" smtClean="0"/>
              <a:t>Dziękuję za uwagę</a:t>
            </a:r>
            <a:endParaRPr lang="pl-PL"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83</TotalTime>
  <Words>519</Words>
  <Application>Microsoft Office PowerPoint</Application>
  <PresentationFormat>Pokaz na ekranie (4:3)</PresentationFormat>
  <Paragraphs>25</Paragraphs>
  <Slides>7</Slides>
  <Notes>0</Notes>
  <HiddenSlides>0</HiddenSlides>
  <MMClips>0</MMClips>
  <ScaleCrop>false</ScaleCrop>
  <HeadingPairs>
    <vt:vector size="6" baseType="variant">
      <vt:variant>
        <vt:lpstr>Motyw</vt:lpstr>
      </vt:variant>
      <vt:variant>
        <vt:i4>1</vt:i4>
      </vt:variant>
      <vt:variant>
        <vt:lpstr>Osadzone serwery OLE</vt:lpstr>
      </vt:variant>
      <vt:variant>
        <vt:i4>1</vt:i4>
      </vt:variant>
      <vt:variant>
        <vt:lpstr>Tytuły slajdów</vt:lpstr>
      </vt:variant>
      <vt:variant>
        <vt:i4>7</vt:i4>
      </vt:variant>
    </vt:vector>
  </HeadingPairs>
  <TitlesOfParts>
    <vt:vector size="9" baseType="lpstr">
      <vt:lpstr>Trek</vt:lpstr>
      <vt:lpstr>Wykres</vt:lpstr>
      <vt:lpstr>OSZCZĘDZANIE ENERGII</vt:lpstr>
      <vt:lpstr>Slajd 2</vt:lpstr>
      <vt:lpstr>Ilość zużywanej Energii w %</vt:lpstr>
      <vt:lpstr>Jak oszczędzać energię???</vt:lpstr>
      <vt:lpstr>Slajd 5</vt:lpstr>
      <vt:lpstr>Slajd 6</vt:lpstr>
      <vt:lpstr>Dziękuję za uwagę</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OSZCZĘDZANIE ENERGII</dc:title>
  <dc:creator>ppp</dc:creator>
  <cp:lastModifiedBy>ppp</cp:lastModifiedBy>
  <cp:revision>12</cp:revision>
  <dcterms:created xsi:type="dcterms:W3CDTF">2011-11-27T09:16:17Z</dcterms:created>
  <dcterms:modified xsi:type="dcterms:W3CDTF">2011-12-08T20:52:31Z</dcterms:modified>
</cp:coreProperties>
</file>