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9"/>
  </p:notesMasterIdLst>
  <p:handoutMasterIdLst>
    <p:handoutMasterId r:id="rId3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7559675" cy="106918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ymbol zastępczy nagłówka 1"/>
          <p:cNvSpPr txBox="1">
            <a:spLocks noGrp="1"/>
          </p:cNvSpPr>
          <p:nvPr>
            <p:ph type="hdr" sz="quarter"/>
          </p:nvPr>
        </p:nvSpPr>
        <p:spPr>
          <a:xfrm>
            <a:off x="0" y="0"/>
            <a:ext cx="3280680" cy="534240"/>
          </a:xfrm>
          <a:prstGeom prst="rect">
            <a:avLst/>
          </a:prstGeom>
          <a:noFill/>
          <a:ln>
            <a:noFill/>
          </a:ln>
        </p:spPr>
        <p:txBody>
          <a:bodyPr vert="horz" lIns="90000" tIns="45000" rIns="90000" bIns="45000" compatLnSpc="0"/>
          <a:lstStyle/>
          <a:p>
            <a:pPr marL="0" marR="0" lvl="0" indent="0" rtl="0" hangingPunct="0">
              <a:lnSpc>
                <a:spcPct val="100000"/>
              </a:lnSpc>
              <a:spcBef>
                <a:spcPts val="0"/>
              </a:spcBef>
              <a:spcAft>
                <a:spcPts val="0"/>
              </a:spcAft>
              <a:buNone/>
              <a:tabLst/>
              <a:defRPr sz="1400"/>
            </a:pPr>
            <a:endParaRPr lang="ru-RU" sz="1400" b="0" i="0" u="none" strike="noStrike" kern="1200">
              <a:ln>
                <a:noFill/>
              </a:ln>
              <a:latin typeface="Arial" pitchFamily="18"/>
              <a:ea typeface="Microsoft YaHei" pitchFamily="2"/>
              <a:cs typeface="Mangal" pitchFamily="2"/>
            </a:endParaRPr>
          </a:p>
        </p:txBody>
      </p:sp>
      <p:sp>
        <p:nvSpPr>
          <p:cNvPr id="3" name="Symbol zastępczy daty 2"/>
          <p:cNvSpPr txBox="1">
            <a:spLocks noGrp="1"/>
          </p:cNvSpPr>
          <p:nvPr>
            <p:ph type="dt" sz="quarter" idx="1"/>
          </p:nvPr>
        </p:nvSpPr>
        <p:spPr>
          <a:xfrm>
            <a:off x="4278960" y="0"/>
            <a:ext cx="3280680" cy="534240"/>
          </a:xfrm>
          <a:prstGeom prst="rect">
            <a:avLst/>
          </a:prstGeom>
          <a:noFill/>
          <a:ln>
            <a:noFill/>
          </a:ln>
        </p:spPr>
        <p:txBody>
          <a:bodyPr vert="horz" lIns="90000" tIns="45000" rIns="90000" bIns="45000" compatLnSpc="0"/>
          <a:lstStyle/>
          <a:p>
            <a:pPr marL="0" marR="0" lvl="0" indent="0" algn="r" rtl="0" hangingPunct="0">
              <a:lnSpc>
                <a:spcPct val="100000"/>
              </a:lnSpc>
              <a:spcBef>
                <a:spcPts val="0"/>
              </a:spcBef>
              <a:spcAft>
                <a:spcPts val="0"/>
              </a:spcAft>
              <a:buNone/>
              <a:tabLst/>
              <a:defRPr sz="1400"/>
            </a:pPr>
            <a:endParaRPr lang="ru-RU" sz="1400" b="0" i="0" u="none" strike="noStrike" kern="1200">
              <a:ln>
                <a:noFill/>
              </a:ln>
              <a:latin typeface="Arial" pitchFamily="18"/>
              <a:ea typeface="Microsoft YaHei" pitchFamily="2"/>
              <a:cs typeface="Mangal" pitchFamily="2"/>
            </a:endParaRPr>
          </a:p>
        </p:txBody>
      </p:sp>
      <p:sp>
        <p:nvSpPr>
          <p:cNvPr id="4" name="Symbol zastępczy stopki 3"/>
          <p:cNvSpPr txBox="1">
            <a:spLocks noGrp="1"/>
          </p:cNvSpPr>
          <p:nvPr>
            <p:ph type="ftr" sz="quarter" idx="2"/>
          </p:nvPr>
        </p:nvSpPr>
        <p:spPr>
          <a:xfrm>
            <a:off x="0" y="10157400"/>
            <a:ext cx="3280680" cy="534240"/>
          </a:xfrm>
          <a:prstGeom prst="rect">
            <a:avLst/>
          </a:prstGeom>
          <a:noFill/>
          <a:ln>
            <a:noFill/>
          </a:ln>
        </p:spPr>
        <p:txBody>
          <a:bodyPr vert="horz" lIns="90000" tIns="45000" rIns="90000" bIns="45000" anchor="b" compatLnSpc="0"/>
          <a:lstStyle/>
          <a:p>
            <a:pPr marL="0" marR="0" lvl="0" indent="0" rtl="0" hangingPunct="0">
              <a:lnSpc>
                <a:spcPct val="100000"/>
              </a:lnSpc>
              <a:spcBef>
                <a:spcPts val="0"/>
              </a:spcBef>
              <a:spcAft>
                <a:spcPts val="0"/>
              </a:spcAft>
              <a:buNone/>
              <a:tabLst/>
              <a:defRPr sz="1400"/>
            </a:pPr>
            <a:endParaRPr lang="ru-RU" sz="1400" b="0" i="0" u="none" strike="noStrike" kern="1200">
              <a:ln>
                <a:noFill/>
              </a:ln>
              <a:latin typeface="Arial" pitchFamily="18"/>
              <a:ea typeface="Microsoft YaHei" pitchFamily="2"/>
              <a:cs typeface="Mangal" pitchFamily="2"/>
            </a:endParaRPr>
          </a:p>
        </p:txBody>
      </p:sp>
      <p:sp>
        <p:nvSpPr>
          <p:cNvPr id="5" name="Symbol zastępczy numeru slajdu 4"/>
          <p:cNvSpPr txBox="1">
            <a:spLocks noGrp="1"/>
          </p:cNvSpPr>
          <p:nvPr>
            <p:ph type="sldNum" sz="quarter" idx="3"/>
          </p:nvPr>
        </p:nvSpPr>
        <p:spPr>
          <a:xfrm>
            <a:off x="4278960" y="10157400"/>
            <a:ext cx="3280680" cy="534240"/>
          </a:xfrm>
          <a:prstGeom prst="rect">
            <a:avLst/>
          </a:prstGeom>
          <a:noFill/>
          <a:ln>
            <a:noFill/>
          </a:ln>
        </p:spPr>
        <p:txBody>
          <a:bodyPr vert="horz" lIns="90000" tIns="45000" rIns="90000" bIns="45000" anchor="b" compatLnSpc="0"/>
          <a:lstStyle/>
          <a:p>
            <a:pPr marL="0" marR="0" lvl="0" indent="0" algn="r" rtl="0" hangingPunct="0">
              <a:lnSpc>
                <a:spcPct val="100000"/>
              </a:lnSpc>
              <a:spcBef>
                <a:spcPts val="0"/>
              </a:spcBef>
              <a:spcAft>
                <a:spcPts val="0"/>
              </a:spcAft>
              <a:buNone/>
              <a:tabLst/>
              <a:defRPr sz="1400"/>
            </a:pPr>
            <a:fld id="{EEC509F2-B668-4050-9B06-67A3D11D8479}" type="slidenum">
              <a:t>‹#›</a:t>
            </a:fld>
            <a:endParaRPr lang="ru-RU"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29391289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Symbol zastępczy notatek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ru-RU"/>
          </a:p>
        </p:txBody>
      </p:sp>
      <p:sp>
        <p:nvSpPr>
          <p:cNvPr id="4" name="Symbol zastępczy nagłówka 3"/>
          <p:cNvSpPr txBox="1">
            <a:spLocks noGrp="1"/>
          </p:cNvSpPr>
          <p:nvPr>
            <p:ph type="hdr" sz="quarter"/>
          </p:nvPr>
        </p:nvSpPr>
        <p:spPr>
          <a:xfrm>
            <a:off x="0" y="0"/>
            <a:ext cx="3280680" cy="534240"/>
          </a:xfrm>
          <a:prstGeom prst="rect">
            <a:avLst/>
          </a:prstGeom>
          <a:noFill/>
          <a:ln>
            <a:noFill/>
          </a:ln>
        </p:spPr>
        <p:txBody>
          <a:bodyPr lIns="0" tIns="0" rIns="0" bIns="0"/>
          <a:lstStyle>
            <a:lvl1pPr lvl="0" rtl="0" hangingPunct="0">
              <a:buNone/>
              <a:tabLst/>
              <a:defRPr lang="ru-RU" sz="1400" kern="1200">
                <a:latin typeface="Times New Roman" pitchFamily="18"/>
                <a:ea typeface="Arial Unicode MS" pitchFamily="2"/>
                <a:cs typeface="Tahoma" pitchFamily="2"/>
              </a:defRPr>
            </a:lvl1pPr>
          </a:lstStyle>
          <a:p>
            <a:pPr lvl="0"/>
            <a:endParaRPr lang="ru-RU"/>
          </a:p>
        </p:txBody>
      </p:sp>
      <p:sp>
        <p:nvSpPr>
          <p:cNvPr id="5" name="Symbol zastępczy daty 4"/>
          <p:cNvSpPr txBox="1">
            <a:spLocks noGrp="1"/>
          </p:cNvSpPr>
          <p:nvPr>
            <p:ph type="dt" idx="1"/>
          </p:nvPr>
        </p:nvSpPr>
        <p:spPr>
          <a:xfrm>
            <a:off x="4278960" y="0"/>
            <a:ext cx="3280680" cy="534240"/>
          </a:xfrm>
          <a:prstGeom prst="rect">
            <a:avLst/>
          </a:prstGeom>
          <a:noFill/>
          <a:ln>
            <a:noFill/>
          </a:ln>
        </p:spPr>
        <p:txBody>
          <a:bodyPr lIns="0" tIns="0" rIns="0" bIns="0"/>
          <a:lstStyle>
            <a:lvl1pPr lvl="0" algn="r" rtl="0" hangingPunct="0">
              <a:buNone/>
              <a:tabLst/>
              <a:defRPr lang="ru-RU" sz="1400" kern="1200">
                <a:latin typeface="Times New Roman" pitchFamily="18"/>
                <a:ea typeface="Arial Unicode MS" pitchFamily="2"/>
                <a:cs typeface="Tahoma" pitchFamily="2"/>
              </a:defRPr>
            </a:lvl1pPr>
          </a:lstStyle>
          <a:p>
            <a:pPr lvl="0"/>
            <a:endParaRPr lang="ru-RU"/>
          </a:p>
        </p:txBody>
      </p:sp>
      <p:sp>
        <p:nvSpPr>
          <p:cNvPr id="6" name="Symbol zastępczy stopki 5"/>
          <p:cNvSpPr txBox="1">
            <a:spLocks noGrp="1"/>
          </p:cNvSpPr>
          <p:nvPr>
            <p:ph type="ftr" sz="quarter" idx="4"/>
          </p:nvPr>
        </p:nvSpPr>
        <p:spPr>
          <a:xfrm>
            <a:off x="0" y="10157400"/>
            <a:ext cx="3280680" cy="534240"/>
          </a:xfrm>
          <a:prstGeom prst="rect">
            <a:avLst/>
          </a:prstGeom>
          <a:noFill/>
          <a:ln>
            <a:noFill/>
          </a:ln>
        </p:spPr>
        <p:txBody>
          <a:bodyPr lIns="0" tIns="0" rIns="0" bIns="0" anchor="b"/>
          <a:lstStyle>
            <a:lvl1pPr lvl="0" rtl="0" hangingPunct="0">
              <a:buNone/>
              <a:tabLst/>
              <a:defRPr lang="ru-RU" sz="1400" kern="1200">
                <a:latin typeface="Times New Roman" pitchFamily="18"/>
                <a:ea typeface="Arial Unicode MS" pitchFamily="2"/>
                <a:cs typeface="Tahoma" pitchFamily="2"/>
              </a:defRPr>
            </a:lvl1pPr>
          </a:lstStyle>
          <a:p>
            <a:pPr lvl="0"/>
            <a:endParaRPr lang="ru-RU"/>
          </a:p>
        </p:txBody>
      </p:sp>
      <p:sp>
        <p:nvSpPr>
          <p:cNvPr id="7" name="Symbol zastępczy numeru slajdu 6"/>
          <p:cNvSpPr txBox="1">
            <a:spLocks noGrp="1"/>
          </p:cNvSpPr>
          <p:nvPr>
            <p:ph type="sldNum" sz="quarter" idx="5"/>
          </p:nvPr>
        </p:nvSpPr>
        <p:spPr>
          <a:xfrm>
            <a:off x="4278960" y="10157400"/>
            <a:ext cx="3280680" cy="534240"/>
          </a:xfrm>
          <a:prstGeom prst="rect">
            <a:avLst/>
          </a:prstGeom>
          <a:noFill/>
          <a:ln>
            <a:noFill/>
          </a:ln>
        </p:spPr>
        <p:txBody>
          <a:bodyPr lIns="0" tIns="0" rIns="0" bIns="0" anchor="b"/>
          <a:lstStyle>
            <a:lvl1pPr lvl="0" algn="r" rtl="0" hangingPunct="0">
              <a:buNone/>
              <a:tabLst/>
              <a:defRPr lang="ru-RU" sz="1400" kern="1200">
                <a:latin typeface="Times New Roman" pitchFamily="18"/>
                <a:ea typeface="Arial Unicode MS" pitchFamily="2"/>
                <a:cs typeface="Tahoma" pitchFamily="2"/>
              </a:defRPr>
            </a:lvl1pPr>
          </a:lstStyle>
          <a:p>
            <a:pPr lvl="0"/>
            <a:fld id="{7B322873-B9DE-494F-A061-4E8CDE51A06E}" type="slidenum">
              <a:t>‹#›</a:t>
            </a:fld>
            <a:endParaRPr lang="ru-RU"/>
          </a:p>
        </p:txBody>
      </p:sp>
    </p:spTree>
    <p:extLst>
      <p:ext uri="{BB962C8B-B14F-4D97-AF65-F5344CB8AC3E}">
        <p14:creationId xmlns:p14="http://schemas.microsoft.com/office/powerpoint/2010/main" val="1719800125"/>
      </p:ext>
    </p:extLst>
  </p:cSld>
  <p:clrMap bg1="lt1" tx1="dk1" bg2="lt2" tx2="dk2" accent1="accent1" accent2="accent2" accent3="accent3" accent4="accent4" accent5="accent5" accent6="accent6" hlink="hlink" folHlink="folHlink"/>
  <p:notesStyle>
    <a:lvl1pPr marL="216000" marR="0" indent="-216000" rtl="0" hangingPunct="0">
      <a:tabLst/>
      <a:defRPr lang="ru-RU"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a:xfrm>
            <a:off x="756000" y="5078520"/>
            <a:ext cx="6047640" cy="4811400"/>
          </a:xfrm>
        </p:spPr>
        <p:txBody>
          <a:bodyPr/>
          <a:lstStyle/>
          <a:p>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a:xfrm>
            <a:off x="756000" y="5078520"/>
            <a:ext cx="6047640" cy="4811400"/>
          </a:xfrm>
        </p:spPr>
        <p:txBody>
          <a:bodyPr/>
          <a:lstStyle/>
          <a:p>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a:xfrm>
            <a:off x="756000" y="5078520"/>
            <a:ext cx="6047640" cy="4811400"/>
          </a:xfrm>
        </p:spPr>
        <p:txBody>
          <a:bodyPr/>
          <a:lstStyle/>
          <a:p>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a:xfrm>
            <a:off x="756000" y="5078520"/>
            <a:ext cx="6047640" cy="4811400"/>
          </a:xfrm>
        </p:spPr>
        <p:txBody>
          <a:bodyPr/>
          <a:lstStyle/>
          <a:p>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a:xfrm>
            <a:off x="756000" y="5078520"/>
            <a:ext cx="6047640" cy="4811400"/>
          </a:xfrm>
        </p:spPr>
        <p:txBody>
          <a:bodyPr/>
          <a:lstStyle/>
          <a:p>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a:xfrm>
            <a:off x="756000" y="5078520"/>
            <a:ext cx="6047640" cy="4811400"/>
          </a:xfrm>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a:xfrm>
            <a:off x="756000" y="5078520"/>
            <a:ext cx="6047640" cy="4811400"/>
          </a:xfrm>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p:txBody>
          <a:bodyP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a:xfrm>
            <a:off x="756000" y="5078520"/>
            <a:ext cx="6047640" cy="4811400"/>
          </a:xfrm>
        </p:spPr>
        <p:txBody>
          <a:bodyP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a:xfrm>
            <a:off x="756000" y="5078520"/>
            <a:ext cx="6047640" cy="4811400"/>
          </a:xfrm>
        </p:spPr>
        <p:txBody>
          <a:bodyP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ymbol zastępczy notatek 2"/>
          <p:cNvSpPr txBox="1">
            <a:spLocks noGrp="1"/>
          </p:cNvSpPr>
          <p:nvPr>
            <p:ph type="body" sz="quarter" idx="1"/>
          </p:nvPr>
        </p:nvSpPr>
        <p:spPr>
          <a:xfrm>
            <a:off x="756000" y="5078520"/>
            <a:ext cx="6047640" cy="4811400"/>
          </a:xfrm>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pl-PL" smtClean="0"/>
              <a:t>Kliknij, aby edytować styl</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lvl="0"/>
            <a:fld id="{541E91D1-6003-4E1F-9A42-0A52203E9444}" type="datetime1">
              <a:rPr lang="ru-RU" smtClean="0"/>
              <a:pPr lvl="0"/>
              <a:t>04.12.2011</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lvl="0"/>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lvl="0"/>
            <a:fld id="{C3E96EEF-FBFD-4B72-8ECE-E3A271401922}" type="slidenum">
              <a:rPr lang="ru-RU" smtClean="0"/>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pPr lvl="0"/>
            <a:fld id="{541E91D1-6003-4E1F-9A42-0A52203E9444}" type="datetime1">
              <a:rPr lang="ru-RU" smtClean="0"/>
              <a:pPr lvl="0"/>
              <a:t>04.12.2011</a:t>
            </a:fld>
            <a:endParaRPr lang="ru-RU"/>
          </a:p>
        </p:txBody>
      </p:sp>
      <p:sp>
        <p:nvSpPr>
          <p:cNvPr id="5" name="Footer Placeholder 4"/>
          <p:cNvSpPr>
            <a:spLocks noGrp="1"/>
          </p:cNvSpPr>
          <p:nvPr>
            <p:ph type="ftr" sz="quarter" idx="11"/>
          </p:nvPr>
        </p:nvSpPr>
        <p:spPr/>
        <p:txBody>
          <a:bodyPr/>
          <a:lstStyle/>
          <a:p>
            <a:pPr lvl="0"/>
            <a:endParaRPr lang="ru-RU"/>
          </a:p>
        </p:txBody>
      </p:sp>
      <p:sp>
        <p:nvSpPr>
          <p:cNvPr id="6" name="Slide Number Placeholder 5"/>
          <p:cNvSpPr>
            <a:spLocks noGrp="1"/>
          </p:cNvSpPr>
          <p:nvPr>
            <p:ph type="sldNum" sz="quarter" idx="12"/>
          </p:nvPr>
        </p:nvSpPr>
        <p:spPr/>
        <p:txBody>
          <a:bodyPr/>
          <a:lstStyle/>
          <a:p>
            <a:pPr lvl="0"/>
            <a:fld id="{80DE6447-E82D-4D7A-8162-AF66128C813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pl-PL" smtClean="0"/>
              <a:t>Kliknij, aby edytować styl</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pPr lvl="0"/>
            <a:fld id="{541E91D1-6003-4E1F-9A42-0A52203E9444}" type="datetime1">
              <a:rPr lang="ru-RU" smtClean="0"/>
              <a:pPr lvl="0"/>
              <a:t>04.12.2011</a:t>
            </a:fld>
            <a:endParaRPr lang="ru-RU"/>
          </a:p>
        </p:txBody>
      </p:sp>
      <p:sp>
        <p:nvSpPr>
          <p:cNvPr id="5" name="Footer Placeholder 4"/>
          <p:cNvSpPr>
            <a:spLocks noGrp="1"/>
          </p:cNvSpPr>
          <p:nvPr>
            <p:ph type="ftr" sz="quarter" idx="11"/>
          </p:nvPr>
        </p:nvSpPr>
        <p:spPr/>
        <p:txBody>
          <a:bodyPr/>
          <a:lstStyle/>
          <a:p>
            <a:pPr lvl="0"/>
            <a:endParaRPr lang="ru-RU"/>
          </a:p>
        </p:txBody>
      </p:sp>
      <p:sp>
        <p:nvSpPr>
          <p:cNvPr id="6" name="Slide Number Placeholder 5"/>
          <p:cNvSpPr>
            <a:spLocks noGrp="1"/>
          </p:cNvSpPr>
          <p:nvPr>
            <p:ph type="sldNum" sz="quarter" idx="12"/>
          </p:nvPr>
        </p:nvSpPr>
        <p:spPr/>
        <p:txBody>
          <a:bodyPr/>
          <a:lstStyle/>
          <a:p>
            <a:pPr lvl="0"/>
            <a:fld id="{FED0E980-3C13-4A58-B77D-96D9B88DA06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pPr lvl="0"/>
            <a:fld id="{541E91D1-6003-4E1F-9A42-0A52203E9444}" type="datetime1">
              <a:rPr lang="ru-RU" smtClean="0"/>
              <a:pPr lvl="0"/>
              <a:t>04.12.2011</a:t>
            </a:fld>
            <a:endParaRPr lang="ru-RU"/>
          </a:p>
        </p:txBody>
      </p:sp>
      <p:sp>
        <p:nvSpPr>
          <p:cNvPr id="5" name="Footer Placeholder 4"/>
          <p:cNvSpPr>
            <a:spLocks noGrp="1"/>
          </p:cNvSpPr>
          <p:nvPr>
            <p:ph type="ftr" sz="quarter" idx="11"/>
          </p:nvPr>
        </p:nvSpPr>
        <p:spPr/>
        <p:txBody>
          <a:bodyPr/>
          <a:lstStyle/>
          <a:p>
            <a:pPr lvl="0"/>
            <a:endParaRPr lang="ru-RU"/>
          </a:p>
        </p:txBody>
      </p:sp>
      <p:sp>
        <p:nvSpPr>
          <p:cNvPr id="6" name="Slide Number Placeholder 5"/>
          <p:cNvSpPr>
            <a:spLocks noGrp="1"/>
          </p:cNvSpPr>
          <p:nvPr>
            <p:ph type="sldNum" sz="quarter" idx="12"/>
          </p:nvPr>
        </p:nvSpPr>
        <p:spPr/>
        <p:txBody>
          <a:bodyPr/>
          <a:lstStyle/>
          <a:p>
            <a:pPr lvl="0"/>
            <a:fld id="{FC85A1FC-5916-4E4E-A046-01B7DA38C50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pl-PL" smtClean="0"/>
              <a:t>Kliknij, aby edytować styl</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pPr lvl="0"/>
            <a:fld id="{541E91D1-6003-4E1F-9A42-0A52203E9444}" type="datetime1">
              <a:rPr lang="ru-RU" smtClean="0"/>
              <a:pPr lvl="0"/>
              <a:t>04.12.2011</a:t>
            </a:fld>
            <a:endParaRPr lang="ru-RU"/>
          </a:p>
        </p:txBody>
      </p:sp>
      <p:sp>
        <p:nvSpPr>
          <p:cNvPr id="5" name="Footer Placeholder 4"/>
          <p:cNvSpPr>
            <a:spLocks noGrp="1"/>
          </p:cNvSpPr>
          <p:nvPr>
            <p:ph type="ftr" sz="quarter" idx="11"/>
          </p:nvPr>
        </p:nvSpPr>
        <p:spPr/>
        <p:txBody>
          <a:bodyPr/>
          <a:lstStyle/>
          <a:p>
            <a:pPr lvl="0"/>
            <a:endParaRPr lang="ru-RU"/>
          </a:p>
        </p:txBody>
      </p:sp>
      <p:sp>
        <p:nvSpPr>
          <p:cNvPr id="6" name="Slide Number Placeholder 5"/>
          <p:cNvSpPr>
            <a:spLocks noGrp="1"/>
          </p:cNvSpPr>
          <p:nvPr>
            <p:ph type="sldNum" sz="quarter" idx="12"/>
          </p:nvPr>
        </p:nvSpPr>
        <p:spPr/>
        <p:txBody>
          <a:bodyPr/>
          <a:lstStyle/>
          <a:p>
            <a:pPr lvl="0"/>
            <a:fld id="{DBA24F95-AADD-47F9-BB9C-0A31E658198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5" name="Date Placeholder 4"/>
          <p:cNvSpPr>
            <a:spLocks noGrp="1"/>
          </p:cNvSpPr>
          <p:nvPr>
            <p:ph type="dt" sz="half" idx="10"/>
          </p:nvPr>
        </p:nvSpPr>
        <p:spPr/>
        <p:txBody>
          <a:bodyPr/>
          <a:lstStyle/>
          <a:p>
            <a:pPr lvl="0"/>
            <a:fld id="{541E91D1-6003-4E1F-9A42-0A52203E9444}" type="datetime1">
              <a:rPr lang="ru-RU" smtClean="0"/>
              <a:pPr lvl="0"/>
              <a:t>04.12.2011</a:t>
            </a:fld>
            <a:endParaRPr lang="ru-RU"/>
          </a:p>
        </p:txBody>
      </p:sp>
      <p:sp>
        <p:nvSpPr>
          <p:cNvPr id="6" name="Footer Placeholder 5"/>
          <p:cNvSpPr>
            <a:spLocks noGrp="1"/>
          </p:cNvSpPr>
          <p:nvPr>
            <p:ph type="ftr" sz="quarter" idx="11"/>
          </p:nvPr>
        </p:nvSpPr>
        <p:spPr/>
        <p:txBody>
          <a:bodyPr/>
          <a:lstStyle/>
          <a:p>
            <a:pPr lvl="0"/>
            <a:endParaRPr lang="ru-RU"/>
          </a:p>
        </p:txBody>
      </p:sp>
      <p:sp>
        <p:nvSpPr>
          <p:cNvPr id="7" name="Slide Number Placeholder 6"/>
          <p:cNvSpPr>
            <a:spLocks noGrp="1"/>
          </p:cNvSpPr>
          <p:nvPr>
            <p:ph type="sldNum" sz="quarter" idx="12"/>
          </p:nvPr>
        </p:nvSpPr>
        <p:spPr/>
        <p:txBody>
          <a:bodyPr/>
          <a:lstStyle/>
          <a:p>
            <a:pPr lvl="0"/>
            <a:fld id="{B5C95EA7-B07C-45A6-8D7B-BCC1AC220667}" type="slidenum">
              <a:rPr lang="ru-RU" smtClean="0"/>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pPr lvl="0"/>
            <a:fld id="{541E91D1-6003-4E1F-9A42-0A52203E9444}" type="datetime1">
              <a:rPr lang="ru-RU" smtClean="0"/>
              <a:pPr lvl="0"/>
              <a:t>04.12.2011</a:t>
            </a:fld>
            <a:endParaRPr lang="ru-RU"/>
          </a:p>
        </p:txBody>
      </p:sp>
      <p:sp>
        <p:nvSpPr>
          <p:cNvPr id="8" name="Footer Placeholder 7"/>
          <p:cNvSpPr>
            <a:spLocks noGrp="1"/>
          </p:cNvSpPr>
          <p:nvPr>
            <p:ph type="ftr" sz="quarter" idx="11"/>
          </p:nvPr>
        </p:nvSpPr>
        <p:spPr/>
        <p:txBody>
          <a:bodyPr/>
          <a:lstStyle/>
          <a:p>
            <a:pPr lvl="0"/>
            <a:endParaRPr lang="ru-RU"/>
          </a:p>
        </p:txBody>
      </p:sp>
      <p:sp>
        <p:nvSpPr>
          <p:cNvPr id="9" name="Slide Number Placeholder 8"/>
          <p:cNvSpPr>
            <a:spLocks noGrp="1"/>
          </p:cNvSpPr>
          <p:nvPr>
            <p:ph type="sldNum" sz="quarter" idx="12"/>
          </p:nvPr>
        </p:nvSpPr>
        <p:spPr/>
        <p:txBody>
          <a:bodyPr/>
          <a:lstStyle/>
          <a:p>
            <a:pPr lvl="0"/>
            <a:fld id="{7B9DB59F-D770-4A89-AB24-2B44CBC82DF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pPr lvl="0"/>
            <a:fld id="{541E91D1-6003-4E1F-9A42-0A52203E9444}" type="datetime1">
              <a:rPr lang="ru-RU" smtClean="0"/>
              <a:pPr lvl="0"/>
              <a:t>04.12.2011</a:t>
            </a:fld>
            <a:endParaRPr lang="ru-RU"/>
          </a:p>
        </p:txBody>
      </p:sp>
      <p:sp>
        <p:nvSpPr>
          <p:cNvPr id="4" name="Footer Placeholder 3"/>
          <p:cNvSpPr>
            <a:spLocks noGrp="1"/>
          </p:cNvSpPr>
          <p:nvPr>
            <p:ph type="ftr" sz="quarter" idx="11"/>
          </p:nvPr>
        </p:nvSpPr>
        <p:spPr/>
        <p:txBody>
          <a:bodyPr/>
          <a:lstStyle/>
          <a:p>
            <a:pPr lvl="0"/>
            <a:endParaRPr lang="ru-RU"/>
          </a:p>
        </p:txBody>
      </p:sp>
      <p:sp>
        <p:nvSpPr>
          <p:cNvPr id="5" name="Slide Number Placeholder 4"/>
          <p:cNvSpPr>
            <a:spLocks noGrp="1"/>
          </p:cNvSpPr>
          <p:nvPr>
            <p:ph type="sldNum" sz="quarter" idx="12"/>
          </p:nvPr>
        </p:nvSpPr>
        <p:spPr/>
        <p:txBody>
          <a:bodyPr/>
          <a:lstStyle/>
          <a:p>
            <a:pPr lvl="0"/>
            <a:fld id="{5AB93C49-0586-4BD1-B182-1D17C9094EB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fld id="{541E91D1-6003-4E1F-9A42-0A52203E9444}" type="datetime1">
              <a:rPr lang="ru-RU" smtClean="0"/>
              <a:pPr lvl="0"/>
              <a:t>04.12.2011</a:t>
            </a:fld>
            <a:endParaRPr lang="ru-RU"/>
          </a:p>
        </p:txBody>
      </p:sp>
      <p:sp>
        <p:nvSpPr>
          <p:cNvPr id="3" name="Footer Placeholder 2"/>
          <p:cNvSpPr>
            <a:spLocks noGrp="1"/>
          </p:cNvSpPr>
          <p:nvPr>
            <p:ph type="ftr" sz="quarter" idx="11"/>
          </p:nvPr>
        </p:nvSpPr>
        <p:spPr/>
        <p:txBody>
          <a:bodyPr/>
          <a:lstStyle/>
          <a:p>
            <a:pPr lvl="0"/>
            <a:endParaRPr lang="ru-RU"/>
          </a:p>
        </p:txBody>
      </p:sp>
      <p:sp>
        <p:nvSpPr>
          <p:cNvPr id="4" name="Slide Number Placeholder 3"/>
          <p:cNvSpPr>
            <a:spLocks noGrp="1"/>
          </p:cNvSpPr>
          <p:nvPr>
            <p:ph type="sldNum" sz="quarter" idx="12"/>
          </p:nvPr>
        </p:nvSpPr>
        <p:spPr/>
        <p:txBody>
          <a:bodyPr/>
          <a:lstStyle/>
          <a:p>
            <a:pPr lvl="0"/>
            <a:fld id="{BF2F9582-7CA5-4A82-A927-6F7237269F0A}" type="slidenum">
              <a:rPr lang="ru-RU" smtClean="0"/>
              <a:t>‹#›</a:t>
            </a:fld>
            <a:endParaRPr lang="ru-RU"/>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lvl="0"/>
            <a:fld id="{541E91D1-6003-4E1F-9A42-0A52203E9444}" type="datetime1">
              <a:rPr lang="ru-RU" smtClean="0"/>
              <a:pPr lvl="0"/>
              <a:t>04.12.2011</a:t>
            </a:fld>
            <a:endParaRPr lang="ru-RU"/>
          </a:p>
        </p:txBody>
      </p:sp>
      <p:sp>
        <p:nvSpPr>
          <p:cNvPr id="7" name="Slide Number Placeholder 6"/>
          <p:cNvSpPr>
            <a:spLocks noGrp="1"/>
          </p:cNvSpPr>
          <p:nvPr>
            <p:ph type="sldNum" sz="quarter" idx="12"/>
          </p:nvPr>
        </p:nvSpPr>
        <p:spPr/>
        <p:txBody>
          <a:bodyPr/>
          <a:lstStyle/>
          <a:p>
            <a:pPr lvl="0"/>
            <a:fld id="{9BB7CBA3-9BBA-4161-ADDF-1DAD119D2820}" type="slidenum">
              <a:rPr lang="ru-RU" smtClean="0"/>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lvl="0"/>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pl-PL" smtClean="0"/>
              <a:t>Kliknij, aby edytować styl</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pl-PL" smtClean="0"/>
              <a:t>Kliknij, aby edytować styl</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pPr lvl="0"/>
            <a:fld id="{541E91D1-6003-4E1F-9A42-0A52203E9444}" type="datetime1">
              <a:rPr lang="ru-RU" smtClean="0"/>
              <a:pPr lvl="0"/>
              <a:t>04.12.2011</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pPr lvl="0"/>
            <a:endParaRPr lang="ru-RU"/>
          </a:p>
        </p:txBody>
      </p:sp>
      <p:sp>
        <p:nvSpPr>
          <p:cNvPr id="7" name="Slide Number Placeholder 6"/>
          <p:cNvSpPr>
            <a:spLocks noGrp="1"/>
          </p:cNvSpPr>
          <p:nvPr>
            <p:ph type="sldNum" sz="quarter" idx="12"/>
          </p:nvPr>
        </p:nvSpPr>
        <p:spPr/>
        <p:txBody>
          <a:bodyPr/>
          <a:lstStyle/>
          <a:p>
            <a:pPr lvl="0"/>
            <a:fld id="{1CCBF074-F50A-453D-AD6F-917C4D852A76}"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lvl="0"/>
            <a:fld id="{541E91D1-6003-4E1F-9A42-0A52203E9444}" type="datetime1">
              <a:rPr lang="ru-RU" smtClean="0"/>
              <a:pPr lvl="0"/>
              <a:t>2011/12/4</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lvl="0"/>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lvl="0"/>
            <a:fld id="{81169FC0-C911-4516-9007-43220270BA9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ytuł 1"/>
          <p:cNvSpPr txBox="1">
            <a:spLocks noGrp="1"/>
          </p:cNvSpPr>
          <p:nvPr>
            <p:ph type="title" idx="4294967295"/>
          </p:nvPr>
        </p:nvSpPr>
        <p:spPr>
          <a:xfrm>
            <a:off x="2743200" y="1979613"/>
            <a:ext cx="6400800" cy="1260475"/>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pl-PL" sz="6000" b="1">
                <a:latin typeface="Monotype Corsiva" pitchFamily="66"/>
              </a:rPr>
              <a:t>Energia</a:t>
            </a:r>
          </a:p>
        </p:txBody>
      </p:sp>
      <p:sp>
        <p:nvSpPr>
          <p:cNvPr id="3" name="Podtytuł 2"/>
          <p:cNvSpPr txBox="1">
            <a:spLocks noGrp="1"/>
          </p:cNvSpPr>
          <p:nvPr>
            <p:ph type="subTitle" idx="4294967295"/>
          </p:nvPr>
        </p:nvSpPr>
        <p:spPr>
          <a:xfrm>
            <a:off x="0" y="1858963"/>
            <a:ext cx="7236296" cy="4270375"/>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hangingPunct="0">
              <a:buNone/>
            </a:pPr>
            <a:r>
              <a:rPr lang="pl-PL" sz="4000" dirty="0" smtClean="0">
                <a:latin typeface="Monotype Corsiva" pitchFamily="66"/>
              </a:rPr>
              <a:t>„</a:t>
            </a:r>
            <a:r>
              <a:rPr lang="ru-RU" sz="4000" dirty="0" smtClean="0">
                <a:latin typeface="Monotype Corsiva" pitchFamily="66"/>
              </a:rPr>
              <a:t>Gdyby </a:t>
            </a:r>
            <a:r>
              <a:rPr lang="ru-RU" sz="4000" dirty="0">
                <a:latin typeface="Monotype Corsiva" pitchFamily="66"/>
              </a:rPr>
              <a:t>nie energia nie byłoby </a:t>
            </a:r>
            <a:r>
              <a:rPr lang="pl-PL" sz="4000" dirty="0">
                <a:latin typeface="Monotype Corsiva" pitchFamily="66"/>
              </a:rPr>
              <a:t> </a:t>
            </a:r>
            <a:r>
              <a:rPr lang="pl-PL" sz="4000" dirty="0" smtClean="0">
                <a:latin typeface="Monotype Corsiva" pitchFamily="66"/>
              </a:rPr>
              <a:t>      </a:t>
            </a:r>
            <a:r>
              <a:rPr lang="ru-RU" sz="4000" dirty="0" smtClean="0">
                <a:latin typeface="Monotype Corsiva" pitchFamily="66"/>
              </a:rPr>
              <a:t>możliwe </a:t>
            </a:r>
            <a:r>
              <a:rPr lang="ru-RU" sz="4000" dirty="0">
                <a:latin typeface="Monotype Corsiva" pitchFamily="66"/>
              </a:rPr>
              <a:t>życie, ruch i </a:t>
            </a:r>
            <a:r>
              <a:rPr lang="ru-RU" sz="4000" dirty="0" smtClean="0">
                <a:latin typeface="Monotype Corsiva" pitchFamily="66"/>
              </a:rPr>
              <a:t>przemiany</a:t>
            </a:r>
            <a:r>
              <a:rPr lang="pl-PL" sz="4000" dirty="0" smtClean="0">
                <a:latin typeface="Monotype Corsiva" pitchFamily="66"/>
              </a:rPr>
              <a:t>” </a:t>
            </a:r>
            <a:endParaRPr lang="ru-RU" sz="4000" dirty="0">
              <a:latin typeface="Monotype Corsiva" pitchFamily="66"/>
            </a:endParaRPr>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ytuł 1"/>
          <p:cNvSpPr txBox="1">
            <a:spLocks noGrp="1"/>
          </p:cNvSpPr>
          <p:nvPr>
            <p:ph type="title" idx="4294967295"/>
          </p:nvPr>
        </p:nvSpPr>
        <p:spPr>
          <a:xfrm>
            <a:off x="0" y="273050"/>
            <a:ext cx="8229600" cy="1144588"/>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pl-PL"/>
              <a:t> </a:t>
            </a:r>
          </a:p>
        </p:txBody>
      </p:sp>
      <p:pic>
        <p:nvPicPr>
          <p:cNvPr id="3" name=""/>
          <p:cNvPicPr>
            <a:picLocks noGrp="1" noChangeAspect="1"/>
          </p:cNvPicPr>
          <p:nvPr>
            <p:ph type="pic" idx="4294967295"/>
          </p:nvPr>
        </p:nvPicPr>
        <p:blipFill>
          <a:blip r:embed="rId3">
            <a:lum/>
            <a:alphaModFix/>
          </a:blip>
          <a:srcRect/>
          <a:stretch>
            <a:fillRect/>
          </a:stretch>
        </p:blipFill>
        <p:spPr>
          <a:xfrm>
            <a:off x="539552" y="1268760"/>
            <a:ext cx="8064896" cy="4113213"/>
          </a:xfr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romieniowanie jonizacji">
    <p:spTree>
      <p:nvGrpSpPr>
        <p:cNvPr id="1" name=""/>
        <p:cNvGrpSpPr/>
        <p:nvPr/>
      </p:nvGrpSpPr>
      <p:grpSpPr>
        <a:xfrm>
          <a:off x="0" y="0"/>
          <a:ext cx="0" cy="0"/>
          <a:chOff x="0" y="0"/>
          <a:chExt cx="0" cy="0"/>
        </a:xfrm>
      </p:grpSpPr>
      <p:sp>
        <p:nvSpPr>
          <p:cNvPr id="2" name="Tytuł 1"/>
          <p:cNvSpPr txBox="1">
            <a:spLocks noGrp="1"/>
          </p:cNvSpPr>
          <p:nvPr>
            <p:ph type="title" idx="4294967295"/>
          </p:nvPr>
        </p:nvSpPr>
        <p:spPr>
          <a:xfrm>
            <a:off x="539552" y="1295400"/>
            <a:ext cx="5861248" cy="685800"/>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pl-PL" b="1" dirty="0">
                <a:latin typeface="Monotype Corsiva" pitchFamily="66"/>
              </a:rPr>
              <a:t>Po czwarte:</a:t>
            </a:r>
          </a:p>
        </p:txBody>
      </p:sp>
      <p:sp>
        <p:nvSpPr>
          <p:cNvPr id="3" name="Symbol zastępczy zawartości 2"/>
          <p:cNvSpPr txBox="1">
            <a:spLocks noGrp="1"/>
          </p:cNvSpPr>
          <p:nvPr>
            <p:ph type="body" idx="4294967295"/>
          </p:nvPr>
        </p:nvSpPr>
        <p:spPr>
          <a:xfrm>
            <a:off x="1187624" y="2780928"/>
            <a:ext cx="6260728" cy="3048000"/>
          </a:xfrm>
        </p:spPr>
        <p:txBody>
          <a:bodyPr>
            <a:normAutofit fontScale="92500"/>
          </a:bodyPr>
          <a:lstStyle>
            <a:defPPr marL="432000" lvl="0" indent="-324000" algn="l" hangingPunct="1">
              <a:lnSpc>
                <a:spcPct val="150000"/>
              </a:lnSpc>
              <a:spcBef>
                <a:spcPts val="0"/>
              </a:spcBef>
              <a:spcAft>
                <a:spcPts val="1417"/>
              </a:spcAft>
              <a:buSzPct val="45000"/>
              <a:buFont typeface="StarSymbol"/>
              <a:buNone/>
              <a:defRPr lang="pl-PL" sz="1800" b="0" i="0" u="none" strike="noStrike" kern="1200" spc="0">
                <a:ln>
                  <a:noFill/>
                </a:ln>
                <a:solidFill>
                  <a:srgbClr val="000000"/>
                </a:solidFill>
                <a:latin typeface="Garamond"/>
                <a:ea typeface="Microsoft YaHei" pitchFamily="2"/>
                <a:cs typeface="Mangal" pitchFamily="2"/>
              </a:defRPr>
            </a:defPPr>
            <a:lvl1pPr marL="432000" lvl="0" indent="-324000" algn="l" hangingPunct="1">
              <a:lnSpc>
                <a:spcPct val="150000"/>
              </a:lnSpc>
              <a:spcBef>
                <a:spcPts val="0"/>
              </a:spcBef>
              <a:spcAft>
                <a:spcPts val="1417"/>
              </a:spcAft>
              <a:buSzPct val="45000"/>
              <a:buFont typeface="StarSymbol"/>
              <a:buChar char="●"/>
              <a:defRPr lang="pl-PL" sz="1800" b="0" i="0" u="none" strike="noStrike" kern="1200" spc="0">
                <a:ln>
                  <a:noFill/>
                </a:ln>
                <a:solidFill>
                  <a:srgbClr val="000000"/>
                </a:solidFill>
                <a:latin typeface="Garamond"/>
                <a:ea typeface="Microsoft YaHei" pitchFamily="2"/>
                <a:cs typeface="Mangal" pitchFamily="2"/>
              </a:defRPr>
            </a:lvl1pPr>
            <a:lvl2pPr marL="864000" lvl="1" indent="-324000" algn="l" hangingPunct="1">
              <a:lnSpc>
                <a:spcPct val="150000"/>
              </a:lnSpc>
              <a:spcBef>
                <a:spcPts val="0"/>
              </a:spcBef>
              <a:spcAft>
                <a:spcPts val="1134"/>
              </a:spcAft>
              <a:buSzPct val="45000"/>
              <a:buFont typeface="StarSymbol"/>
              <a:buChar char="●"/>
              <a:defRPr lang="pl-PL" sz="1400" b="0" i="0" u="none" strike="noStrike" kern="1200" spc="0">
                <a:ln>
                  <a:noFill/>
                </a:ln>
                <a:solidFill>
                  <a:srgbClr val="000000"/>
                </a:solidFill>
                <a:latin typeface="Garamond"/>
                <a:ea typeface="Microsoft YaHei" pitchFamily="2"/>
                <a:cs typeface="Mangal" pitchFamily="2"/>
              </a:defRPr>
            </a:lvl2pPr>
            <a:lvl3pPr marL="1295999" lvl="2" indent="-288000" algn="l" hangingPunct="1">
              <a:lnSpc>
                <a:spcPct val="150000"/>
              </a:lnSpc>
              <a:spcBef>
                <a:spcPts val="0"/>
              </a:spcBef>
              <a:spcAft>
                <a:spcPts val="850"/>
              </a:spcAft>
              <a:buSzPct val="75000"/>
              <a:buFont typeface="StarSymbol"/>
              <a:buChar char="–"/>
              <a:defRPr lang="pl-PL" sz="1400" b="0" i="0" u="none" strike="noStrike" kern="1200" spc="0">
                <a:ln>
                  <a:noFill/>
                </a:ln>
                <a:solidFill>
                  <a:srgbClr val="000000"/>
                </a:solidFill>
                <a:latin typeface="Garamond"/>
                <a:ea typeface="Microsoft YaHei" pitchFamily="2"/>
                <a:cs typeface="Mangal" pitchFamily="2"/>
              </a:defRPr>
            </a:lvl3pPr>
            <a:lvl4pPr marL="1728000" lvl="3" indent="-216000" algn="l" hangingPunct="1">
              <a:lnSpc>
                <a:spcPct val="150000"/>
              </a:lnSpc>
              <a:spcBef>
                <a:spcPts val="0"/>
              </a:spcBef>
              <a:spcAft>
                <a:spcPts val="567"/>
              </a:spcAft>
              <a:buSzPct val="45000"/>
              <a:buFont typeface="StarSymbol"/>
              <a:buChar char="●"/>
              <a:defRPr lang="pl-PL" sz="1400" b="0" i="0" u="none" strike="noStrike" kern="1200" spc="0">
                <a:ln>
                  <a:noFill/>
                </a:ln>
                <a:solidFill>
                  <a:srgbClr val="000000"/>
                </a:solidFill>
                <a:latin typeface="Garamond"/>
                <a:ea typeface="Microsoft YaHei" pitchFamily="2"/>
                <a:cs typeface="Mangal" pitchFamily="2"/>
              </a:defRPr>
            </a:lvl4pPr>
            <a:lvl5pPr marL="2160000" lvl="4" indent="-216000" algn="l" hangingPunct="1">
              <a:lnSpc>
                <a:spcPct val="150000"/>
              </a:lnSpc>
              <a:spcBef>
                <a:spcPts val="0"/>
              </a:spcBef>
              <a:spcAft>
                <a:spcPts val="283"/>
              </a:spcAft>
              <a:buSzPct val="75000"/>
              <a:buFont typeface="StarSymbol"/>
              <a:buChar char="–"/>
              <a:defRPr lang="pl-PL" sz="2000" b="0" i="0" u="none" strike="noStrike" kern="1200" spc="0">
                <a:ln>
                  <a:noFill/>
                </a:ln>
                <a:solidFill>
                  <a:srgbClr val="000000"/>
                </a:solidFill>
                <a:latin typeface="Garamond"/>
                <a:ea typeface="Microsoft YaHei" pitchFamily="2"/>
                <a:cs typeface="Mangal" pitchFamily="2"/>
              </a:defRPr>
            </a:lvl5pPr>
            <a:lvl6pPr marL="2592000" lvl="5" indent="-216000" algn="l" hangingPunct="1">
              <a:lnSpc>
                <a:spcPct val="150000"/>
              </a:lnSpc>
              <a:spcBef>
                <a:spcPts val="0"/>
              </a:spcBef>
              <a:spcAft>
                <a:spcPts val="283"/>
              </a:spcAft>
              <a:buSzPct val="45000"/>
              <a:buFont typeface="StarSymbol"/>
              <a:buChar char="●"/>
              <a:defRPr lang="pl-PL" sz="2000" b="0" i="0" u="none" strike="noStrike" kern="1200" spc="0">
                <a:ln>
                  <a:noFill/>
                </a:ln>
                <a:solidFill>
                  <a:srgbClr val="000000"/>
                </a:solidFill>
                <a:latin typeface="Garamond"/>
                <a:ea typeface="Microsoft YaHei" pitchFamily="2"/>
                <a:cs typeface="Mangal" pitchFamily="2"/>
              </a:defRPr>
            </a:lvl6pPr>
            <a:lvl7pPr marL="3024000" lvl="6" indent="-216000" algn="l" hangingPunct="1">
              <a:lnSpc>
                <a:spcPct val="150000"/>
              </a:lnSpc>
              <a:spcBef>
                <a:spcPts val="0"/>
              </a:spcBef>
              <a:spcAft>
                <a:spcPts val="283"/>
              </a:spcAft>
              <a:buSzPct val="45000"/>
              <a:buFont typeface="StarSymbol"/>
              <a:buChar char="●"/>
              <a:defRPr lang="pl-PL" sz="2000" b="0" i="0" u="none" strike="noStrike" kern="1200" spc="0">
                <a:ln>
                  <a:noFill/>
                </a:ln>
                <a:solidFill>
                  <a:srgbClr val="000000"/>
                </a:solidFill>
                <a:latin typeface="Garamond"/>
                <a:ea typeface="Microsoft YaHei" pitchFamily="2"/>
                <a:cs typeface="Mangal" pitchFamily="2"/>
              </a:defRPr>
            </a:lvl7pPr>
            <a:lvl8pPr marL="3456000" lvl="7" indent="-216000" algn="l" hangingPunct="1">
              <a:lnSpc>
                <a:spcPct val="150000"/>
              </a:lnSpc>
              <a:spcBef>
                <a:spcPts val="0"/>
              </a:spcBef>
              <a:spcAft>
                <a:spcPts val="283"/>
              </a:spcAft>
              <a:buSzPct val="45000"/>
              <a:buFont typeface="StarSymbol"/>
              <a:buChar char="●"/>
              <a:defRPr lang="pl-PL" sz="2000" b="0" i="0" u="none" strike="noStrike" kern="1200" spc="0">
                <a:ln>
                  <a:noFill/>
                </a:ln>
                <a:solidFill>
                  <a:srgbClr val="000000"/>
                </a:solidFill>
                <a:latin typeface="Garamond"/>
                <a:ea typeface="Microsoft YaHei" pitchFamily="2"/>
                <a:cs typeface="Mangal" pitchFamily="2"/>
              </a:defRPr>
            </a:lvl8pPr>
            <a:lvl9pPr marL="3887999" lvl="8" indent="-216000" algn="l" hangingPunct="1">
              <a:lnSpc>
                <a:spcPct val="150000"/>
              </a:lnSpc>
              <a:spcBef>
                <a:spcPts val="0"/>
              </a:spcBef>
              <a:spcAft>
                <a:spcPts val="283"/>
              </a:spcAft>
              <a:buSzPct val="45000"/>
              <a:buFont typeface="StarSymbol"/>
              <a:buChar char="●"/>
              <a:defRPr lang="pl-PL" sz="2000" b="0" i="0" u="none" strike="noStrike" kern="1200" spc="0">
                <a:ln>
                  <a:noFill/>
                </a:ln>
                <a:solidFill>
                  <a:srgbClr val="000000"/>
                </a:solidFill>
                <a:latin typeface="Garamond"/>
                <a:ea typeface="Microsoft YaHei" pitchFamily="2"/>
                <a:cs typeface="Mangal" pitchFamily="2"/>
              </a:defRPr>
            </a:lvl9pPr>
          </a:lstStyle>
          <a:p>
            <a:pPr marL="0" lvl="0" indent="0">
              <a:spcBef>
                <a:spcPts val="360"/>
              </a:spcBef>
              <a:buNone/>
            </a:pPr>
            <a:r>
              <a:rPr lang="pl-PL" sz="2600" dirty="0">
                <a:latin typeface="Monotype Corsiva" pitchFamily="66"/>
              </a:rPr>
              <a:t>Węgiel, ropa naftowa i gaz ziemny powstały ze szczątków roślin i zwierząt, które żyły na Ziemi przed milionami lat. Wydobywamy je i spalamy, by pozyskać energię, która służy do napędzania silników, produkcji prądu elektrycznego i do ogrzewania.</a:t>
            </a: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ytuł 1"/>
          <p:cNvSpPr txBox="1">
            <a:spLocks noGrp="1"/>
          </p:cNvSpPr>
          <p:nvPr>
            <p:ph type="title" idx="4294967295"/>
          </p:nvPr>
        </p:nvSpPr>
        <p:spPr>
          <a:xfrm>
            <a:off x="0" y="273050"/>
            <a:ext cx="8229600" cy="1144588"/>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pl-PL"/>
              <a:t> </a:t>
            </a:r>
          </a:p>
        </p:txBody>
      </p:sp>
      <p:pic>
        <p:nvPicPr>
          <p:cNvPr id="3" name=""/>
          <p:cNvPicPr>
            <a:picLocks noGrp="1" noChangeAspect="1"/>
          </p:cNvPicPr>
          <p:nvPr>
            <p:ph type="pic" idx="4294967295"/>
          </p:nvPr>
        </p:nvPicPr>
        <p:blipFill>
          <a:blip r:embed="rId3">
            <a:lum/>
            <a:alphaModFix/>
          </a:blip>
          <a:srcRect/>
          <a:stretch>
            <a:fillRect/>
          </a:stretch>
        </p:blipFill>
        <p:spPr>
          <a:xfrm>
            <a:off x="1259632" y="1196752"/>
            <a:ext cx="6788150" cy="4525962"/>
          </a:xfr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ytuł 1"/>
          <p:cNvSpPr txBox="1">
            <a:spLocks noGrp="1"/>
          </p:cNvSpPr>
          <p:nvPr>
            <p:ph type="title" idx="4294967295"/>
          </p:nvPr>
        </p:nvSpPr>
        <p:spPr>
          <a:xfrm>
            <a:off x="-1764704" y="404664"/>
            <a:ext cx="8229600" cy="1635125"/>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pl-PL" dirty="0"/>
              <a:t/>
            </a:r>
            <a:br>
              <a:rPr lang="pl-PL" dirty="0"/>
            </a:br>
            <a:r>
              <a:rPr lang="pl-PL" dirty="0"/>
              <a:t/>
            </a:r>
            <a:br>
              <a:rPr lang="pl-PL" dirty="0"/>
            </a:br>
            <a:r>
              <a:rPr lang="pl-PL" dirty="0"/>
              <a:t/>
            </a:r>
            <a:br>
              <a:rPr lang="pl-PL" dirty="0"/>
            </a:br>
            <a:r>
              <a:rPr lang="pl-PL" dirty="0"/>
              <a:t/>
            </a:r>
            <a:br>
              <a:rPr lang="pl-PL" dirty="0"/>
            </a:br>
            <a:r>
              <a:rPr lang="pl-PL" sz="4400" b="1" dirty="0">
                <a:latin typeface="Monotype Corsiva" pitchFamily="66"/>
              </a:rPr>
              <a:t>Po piąte:</a:t>
            </a:r>
          </a:p>
        </p:txBody>
      </p:sp>
      <p:sp>
        <p:nvSpPr>
          <p:cNvPr id="3" name="Podtytuł 2"/>
          <p:cNvSpPr txBox="1">
            <a:spLocks noGrp="1"/>
          </p:cNvSpPr>
          <p:nvPr>
            <p:ph type="subTitle" idx="4294967295"/>
          </p:nvPr>
        </p:nvSpPr>
        <p:spPr>
          <a:xfrm>
            <a:off x="1475656" y="1772816"/>
            <a:ext cx="7092131" cy="4455964"/>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hangingPunct="0">
              <a:buNone/>
            </a:pPr>
            <a:r>
              <a:rPr lang="ru-RU" sz="2800" dirty="0">
                <a:latin typeface="Monotype Corsiva" pitchFamily="66"/>
              </a:rPr>
              <a:t>Zjawiska pogodowe są regulowane masami ciepła wypromieniowanego ze Słońca. Gorące powietrze unoszące się nad równikiem wywołuje wiatry. Ciepło i ruch powietrza powodują unoszenie się pary wodnej znad powierzchni oceanów i w ten sposób powstają opady deszczu oraz śniegu</a:t>
            </a:r>
            <a:r>
              <a:rPr lang="ru-RU" sz="3800" dirty="0">
                <a:latin typeface="Monotype Corsiva" pitchFamily="66"/>
              </a:rPr>
              <a:t>.</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Tytuł 1"/>
          <p:cNvSpPr txBox="1">
            <a:spLocks noGrp="1"/>
          </p:cNvSpPr>
          <p:nvPr>
            <p:ph type="title" idx="4294967295"/>
          </p:nvPr>
        </p:nvSpPr>
        <p:spPr>
          <a:xfrm>
            <a:off x="0" y="273050"/>
            <a:ext cx="8229600" cy="1144588"/>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pl-PL"/>
              <a:t> </a:t>
            </a:r>
          </a:p>
        </p:txBody>
      </p:sp>
      <p:pic>
        <p:nvPicPr>
          <p:cNvPr id="3" name=""/>
          <p:cNvPicPr>
            <a:picLocks noGrp="1" noChangeAspect="1"/>
          </p:cNvPicPr>
          <p:nvPr>
            <p:ph type="pic" idx="4294967295"/>
          </p:nvPr>
        </p:nvPicPr>
        <p:blipFill>
          <a:blip r:embed="rId3">
            <a:lum/>
            <a:alphaModFix/>
          </a:blip>
          <a:srcRect/>
          <a:stretch>
            <a:fillRect/>
          </a:stretch>
        </p:blipFill>
        <p:spPr>
          <a:xfrm>
            <a:off x="2339752" y="1124744"/>
            <a:ext cx="4676775" cy="4525963"/>
          </a:xfr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Tytuł 1"/>
          <p:cNvSpPr txBox="1">
            <a:spLocks noGrp="1"/>
          </p:cNvSpPr>
          <p:nvPr>
            <p:ph type="title" idx="4294967295"/>
          </p:nvPr>
        </p:nvSpPr>
        <p:spPr>
          <a:xfrm>
            <a:off x="-1836712" y="-1279"/>
            <a:ext cx="8229600" cy="2000251"/>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pl-PL" sz="3600" dirty="0">
                <a:latin typeface="Monotype Corsiva" pitchFamily="66"/>
              </a:rPr>
              <a:t/>
            </a:r>
            <a:br>
              <a:rPr lang="pl-PL" sz="3600" dirty="0">
                <a:latin typeface="Monotype Corsiva" pitchFamily="66"/>
              </a:rPr>
            </a:br>
            <a:r>
              <a:rPr lang="pl-PL" sz="3600" dirty="0">
                <a:latin typeface="Monotype Corsiva" pitchFamily="66"/>
              </a:rPr>
              <a:t/>
            </a:r>
            <a:br>
              <a:rPr lang="pl-PL" sz="3600" dirty="0">
                <a:latin typeface="Monotype Corsiva" pitchFamily="66"/>
              </a:rPr>
            </a:br>
            <a:r>
              <a:rPr lang="pl-PL" sz="3600" dirty="0">
                <a:latin typeface="Monotype Corsiva" pitchFamily="66"/>
              </a:rPr>
              <a:t/>
            </a:r>
            <a:br>
              <a:rPr lang="pl-PL" sz="3600" dirty="0">
                <a:latin typeface="Monotype Corsiva" pitchFamily="66"/>
              </a:rPr>
            </a:br>
            <a:r>
              <a:rPr lang="pl-PL" sz="3600" b="1" dirty="0">
                <a:latin typeface="Monotype Corsiva" pitchFamily="66"/>
              </a:rPr>
              <a:t>Po szóste:</a:t>
            </a:r>
          </a:p>
        </p:txBody>
      </p:sp>
      <p:sp>
        <p:nvSpPr>
          <p:cNvPr id="3" name="Podtytuł 2"/>
          <p:cNvSpPr txBox="1">
            <a:spLocks noGrp="1"/>
          </p:cNvSpPr>
          <p:nvPr>
            <p:ph type="subTitle" idx="4294967295"/>
          </p:nvPr>
        </p:nvSpPr>
        <p:spPr>
          <a:xfrm>
            <a:off x="1979712" y="1916832"/>
            <a:ext cx="6840538" cy="4525962"/>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hangingPunct="0">
              <a:buNone/>
            </a:pPr>
            <a:r>
              <a:rPr lang="ru-RU" sz="2800" dirty="0">
                <a:latin typeface="Monotype Corsiva" pitchFamily="66"/>
              </a:rPr>
              <a:t>Przez stulecia ludzie wykorzystywali energię wiatru do napędzania statków żaglowych, pompowania wody i mielenia zboża. Obecnie wielkie turbiny wiatrowe wprawiają w ruch generatory.</a:t>
            </a:r>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Tytuł 1"/>
          <p:cNvSpPr txBox="1">
            <a:spLocks noGrp="1"/>
          </p:cNvSpPr>
          <p:nvPr>
            <p:ph type="title" idx="4294967295"/>
          </p:nvPr>
        </p:nvSpPr>
        <p:spPr>
          <a:xfrm>
            <a:off x="0" y="273050"/>
            <a:ext cx="8229600" cy="1144588"/>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pl-PL"/>
              <a:t> </a:t>
            </a:r>
          </a:p>
        </p:txBody>
      </p:sp>
      <p:pic>
        <p:nvPicPr>
          <p:cNvPr id="3" name=""/>
          <p:cNvPicPr>
            <a:picLocks noGrp="1" noChangeAspect="1"/>
          </p:cNvPicPr>
          <p:nvPr>
            <p:ph type="pic" idx="4294967295"/>
          </p:nvPr>
        </p:nvPicPr>
        <p:blipFill>
          <a:blip r:embed="rId3">
            <a:lum/>
            <a:alphaModFix/>
          </a:blip>
          <a:srcRect/>
          <a:stretch>
            <a:fillRect/>
          </a:stretch>
        </p:blipFill>
        <p:spPr>
          <a:xfrm>
            <a:off x="1259632" y="1124744"/>
            <a:ext cx="6769100" cy="4525963"/>
          </a:xfr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Podtytuł 1"/>
          <p:cNvSpPr txBox="1">
            <a:spLocks noGrp="1"/>
          </p:cNvSpPr>
          <p:nvPr>
            <p:ph type="subTitle" idx="4294967295"/>
          </p:nvPr>
        </p:nvSpPr>
        <p:spPr>
          <a:xfrm>
            <a:off x="971600" y="908720"/>
            <a:ext cx="7019925" cy="4859337"/>
          </a:xfrm>
        </p:spPr>
        <p:txBody>
          <a:bodyPr anchor="ctr">
            <a:normAutofit lnSpcReduction="1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hangingPunct="0">
              <a:buNone/>
            </a:pPr>
            <a:r>
              <a:rPr lang="ru-RU" sz="3200" b="1" dirty="0" smtClean="0">
                <a:solidFill>
                  <a:schemeClr val="bg2">
                    <a:lumMod val="75000"/>
                  </a:schemeClr>
                </a:solidFill>
                <a:latin typeface="Monotype Corsiva" pitchFamily="66"/>
              </a:rPr>
              <a:t>Energia paliw</a:t>
            </a:r>
            <a:endParaRPr lang="pl-PL" sz="3200" b="1" dirty="0" smtClean="0">
              <a:solidFill>
                <a:schemeClr val="bg2">
                  <a:lumMod val="75000"/>
                </a:schemeClr>
              </a:solidFill>
              <a:latin typeface="Monotype Corsiva" pitchFamily="66"/>
            </a:endParaRPr>
          </a:p>
          <a:p>
            <a:pPr marL="0" lvl="0" indent="0" algn="ctr" hangingPunct="0">
              <a:buNone/>
            </a:pPr>
            <a:endParaRPr lang="ru-RU" sz="3200" b="1" dirty="0">
              <a:latin typeface="Monotype Corsiva" pitchFamily="66"/>
            </a:endParaRPr>
          </a:p>
          <a:p>
            <a:pPr marL="0" lvl="0" indent="0" algn="ctr" hangingPunct="0">
              <a:buNone/>
            </a:pPr>
            <a:r>
              <a:rPr lang="ru-RU" dirty="0" smtClean="0">
                <a:latin typeface="Monotype Corsiva" pitchFamily="66"/>
              </a:rPr>
              <a:t>Paliwa </a:t>
            </a:r>
            <a:r>
              <a:rPr lang="ru-RU" dirty="0">
                <a:latin typeface="Monotype Corsiva" pitchFamily="66"/>
              </a:rPr>
              <a:t>jądrowe stosowane w elektrowniach atomowych nie są spalane. Energia cieplna wyzwala się w wyniku reakcji jądrowych. Elektrownie atomowe nie wytwarzają spalin, lecz ich budowa jest kosztowna, a groźne opady muszą być przechowywane w specjalnie zabezpieczonych pojemnikach przez setki lat. Katastrofy atomowe zdarzają się rzadko, ale awariom może towarzyszyć emisja radioaktywnych gazów i pyłów, wywołujących skażenie środowiska i choroby, na przykład nowotwory. Roznoszone z wiatrem na odległość tysięcy kilometrów mogą skazić rozległe i odległe obszary.</a:t>
            </a:r>
          </a:p>
        </p:txBody>
      </p:sp>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Podtytuł 1"/>
          <p:cNvSpPr txBox="1">
            <a:spLocks noGrp="1"/>
          </p:cNvSpPr>
          <p:nvPr>
            <p:ph type="subTitle" idx="4294967295"/>
          </p:nvPr>
        </p:nvSpPr>
        <p:spPr>
          <a:xfrm>
            <a:off x="827584" y="764704"/>
            <a:ext cx="7199313" cy="5408613"/>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hangingPunct="0">
              <a:buNone/>
            </a:pPr>
            <a:r>
              <a:rPr lang="ru-RU" sz="3400" dirty="0">
                <a:latin typeface="Monotype Corsiva" pitchFamily="66"/>
              </a:rPr>
              <a:t> W krajach rozwijających się 2 miliardów ludzi używają głównie drewna jako opału. W przeciwieństwie do kopalin, drewno jest odnawialnym źródłem energii, bo zawsze można posadzić nowe drzewa. Obecnie jednak nie sadzi się wystarczająco wielu drzew, by zrekompensować ich wyrąb spowodowany potrzebami przemysłu budowlanego, papierniczego i zużyciem dużych ilości drewna opałowego.</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Podtytuł 1"/>
          <p:cNvSpPr txBox="1">
            <a:spLocks noGrp="1"/>
          </p:cNvSpPr>
          <p:nvPr>
            <p:ph type="subTitle" idx="4294967295"/>
          </p:nvPr>
        </p:nvSpPr>
        <p:spPr>
          <a:xfrm>
            <a:off x="611560" y="476672"/>
            <a:ext cx="7559675" cy="5856288"/>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hangingPunct="0">
              <a:buNone/>
            </a:pPr>
            <a:r>
              <a:rPr lang="ru-RU" sz="2800" b="1" dirty="0">
                <a:solidFill>
                  <a:schemeClr val="bg2">
                    <a:lumMod val="75000"/>
                  </a:schemeClr>
                </a:solidFill>
                <a:latin typeface="Monotype Corsiva" pitchFamily="66"/>
              </a:rPr>
              <a:t>Zasoby </a:t>
            </a:r>
            <a:r>
              <a:rPr lang="ru-RU" sz="2800" b="1" dirty="0" smtClean="0">
                <a:solidFill>
                  <a:schemeClr val="bg2">
                    <a:lumMod val="75000"/>
                  </a:schemeClr>
                </a:solidFill>
                <a:latin typeface="Monotype Corsiva" pitchFamily="66"/>
              </a:rPr>
              <a:t>odnawialne</a:t>
            </a:r>
            <a:endParaRPr lang="pl-PL" sz="2800" b="1" dirty="0" smtClean="0">
              <a:solidFill>
                <a:schemeClr val="bg2">
                  <a:lumMod val="75000"/>
                </a:schemeClr>
              </a:solidFill>
              <a:latin typeface="Monotype Corsiva" pitchFamily="66"/>
            </a:endParaRPr>
          </a:p>
          <a:p>
            <a:pPr marL="0" lvl="0" indent="0" algn="ctr" hangingPunct="0">
              <a:buNone/>
            </a:pPr>
            <a:endParaRPr lang="ru-RU" sz="2800" b="1" dirty="0">
              <a:latin typeface="Monotype Corsiva" pitchFamily="66"/>
            </a:endParaRPr>
          </a:p>
          <a:p>
            <a:pPr marL="0" lvl="0" indent="0" algn="ctr" hangingPunct="0">
              <a:buNone/>
            </a:pPr>
            <a:r>
              <a:rPr lang="ru-RU" sz="2400" dirty="0" smtClean="0">
                <a:latin typeface="Monotype Corsiva" pitchFamily="66"/>
              </a:rPr>
              <a:t>Słońce</a:t>
            </a:r>
            <a:r>
              <a:rPr lang="ru-RU" sz="2400" dirty="0">
                <a:latin typeface="Monotype Corsiva" pitchFamily="66"/>
              </a:rPr>
              <a:t>, wiatr i woda są to przykłady zasobów odnawialnych. Istnieje wiele zasobów, dzięki którym można wytwarzać z nich energię. Węgiel, ropa naftowa, gaz ziemny i drewno to zasoby nieodnawialne, które z czasem ulegną wyczerpaniu. Naukowcy przewidują, że zapasy gazu i ropy naftowej skończą się za ok. kilkadziesiąt lat.</a:t>
            </a:r>
          </a:p>
        </p:txBody>
      </p:sp>
    </p:spTree>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Czym jest promieniowanie ?">
    <p:spTree>
      <p:nvGrpSpPr>
        <p:cNvPr id="1" name=""/>
        <p:cNvGrpSpPr/>
        <p:nvPr/>
      </p:nvGrpSpPr>
      <p:grpSpPr>
        <a:xfrm>
          <a:off x="0" y="0"/>
          <a:ext cx="0" cy="0"/>
          <a:chOff x="0" y="0"/>
          <a:chExt cx="0" cy="0"/>
        </a:xfrm>
      </p:grpSpPr>
      <p:sp>
        <p:nvSpPr>
          <p:cNvPr id="2" name="Tytuł 1"/>
          <p:cNvSpPr txBox="1">
            <a:spLocks noGrp="1"/>
          </p:cNvSpPr>
          <p:nvPr>
            <p:ph type="title" idx="4294967295"/>
          </p:nvPr>
        </p:nvSpPr>
        <p:spPr>
          <a:xfrm>
            <a:off x="539552" y="1295400"/>
            <a:ext cx="5861248" cy="685800"/>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pl-PL" b="1" dirty="0">
                <a:latin typeface="Monotype Corsiva" pitchFamily="66"/>
              </a:rPr>
              <a:t>Czym jest energia ?</a:t>
            </a:r>
          </a:p>
        </p:txBody>
      </p:sp>
      <p:sp>
        <p:nvSpPr>
          <p:cNvPr id="3" name="Symbol zastępczy zawartości 2"/>
          <p:cNvSpPr txBox="1">
            <a:spLocks noGrp="1"/>
          </p:cNvSpPr>
          <p:nvPr>
            <p:ph type="body" idx="4294967295"/>
          </p:nvPr>
        </p:nvSpPr>
        <p:spPr>
          <a:xfrm>
            <a:off x="2555776" y="2636912"/>
            <a:ext cx="5976664" cy="3048000"/>
          </a:xfrm>
        </p:spPr>
        <p:txBody>
          <a:bodyPr>
            <a:normAutofit fontScale="92500"/>
          </a:bodyPr>
          <a:lstStyle>
            <a:defPPr marL="432000" lvl="0" indent="-324000" algn="l" hangingPunct="1">
              <a:lnSpc>
                <a:spcPct val="150000"/>
              </a:lnSpc>
              <a:spcBef>
                <a:spcPts val="0"/>
              </a:spcBef>
              <a:spcAft>
                <a:spcPts val="1417"/>
              </a:spcAft>
              <a:buSzPct val="45000"/>
              <a:buFont typeface="StarSymbol"/>
              <a:buNone/>
              <a:defRPr lang="pl-PL" sz="1800" b="0" i="0" u="none" strike="noStrike" kern="1200" spc="0">
                <a:ln>
                  <a:noFill/>
                </a:ln>
                <a:solidFill>
                  <a:srgbClr val="000000"/>
                </a:solidFill>
                <a:latin typeface="Garamond"/>
                <a:ea typeface="Microsoft YaHei" pitchFamily="2"/>
                <a:cs typeface="Mangal" pitchFamily="2"/>
              </a:defRPr>
            </a:defPPr>
            <a:lvl1pPr marL="432000" lvl="0" indent="-324000" algn="l" hangingPunct="1">
              <a:lnSpc>
                <a:spcPct val="150000"/>
              </a:lnSpc>
              <a:spcBef>
                <a:spcPts val="0"/>
              </a:spcBef>
              <a:spcAft>
                <a:spcPts val="1417"/>
              </a:spcAft>
              <a:buSzPct val="45000"/>
              <a:buFont typeface="StarSymbol"/>
              <a:buChar char="●"/>
              <a:defRPr lang="pl-PL" sz="1800" b="0" i="0" u="none" strike="noStrike" kern="1200" spc="0">
                <a:ln>
                  <a:noFill/>
                </a:ln>
                <a:solidFill>
                  <a:srgbClr val="000000"/>
                </a:solidFill>
                <a:latin typeface="Garamond"/>
                <a:ea typeface="Microsoft YaHei" pitchFamily="2"/>
                <a:cs typeface="Mangal" pitchFamily="2"/>
              </a:defRPr>
            </a:lvl1pPr>
            <a:lvl2pPr marL="864000" lvl="1" indent="-324000" algn="l" hangingPunct="1">
              <a:lnSpc>
                <a:spcPct val="150000"/>
              </a:lnSpc>
              <a:spcBef>
                <a:spcPts val="0"/>
              </a:spcBef>
              <a:spcAft>
                <a:spcPts val="1134"/>
              </a:spcAft>
              <a:buSzPct val="45000"/>
              <a:buFont typeface="StarSymbol"/>
              <a:buChar char="●"/>
              <a:defRPr lang="pl-PL" sz="1400" b="0" i="0" u="none" strike="noStrike" kern="1200" spc="0">
                <a:ln>
                  <a:noFill/>
                </a:ln>
                <a:solidFill>
                  <a:srgbClr val="000000"/>
                </a:solidFill>
                <a:latin typeface="Garamond"/>
                <a:ea typeface="Microsoft YaHei" pitchFamily="2"/>
                <a:cs typeface="Mangal" pitchFamily="2"/>
              </a:defRPr>
            </a:lvl2pPr>
            <a:lvl3pPr marL="1295999" lvl="2" indent="-288000" algn="l" hangingPunct="1">
              <a:lnSpc>
                <a:spcPct val="150000"/>
              </a:lnSpc>
              <a:spcBef>
                <a:spcPts val="0"/>
              </a:spcBef>
              <a:spcAft>
                <a:spcPts val="850"/>
              </a:spcAft>
              <a:buSzPct val="75000"/>
              <a:buFont typeface="StarSymbol"/>
              <a:buChar char="–"/>
              <a:defRPr lang="pl-PL" sz="1400" b="0" i="0" u="none" strike="noStrike" kern="1200" spc="0">
                <a:ln>
                  <a:noFill/>
                </a:ln>
                <a:solidFill>
                  <a:srgbClr val="000000"/>
                </a:solidFill>
                <a:latin typeface="Garamond"/>
                <a:ea typeface="Microsoft YaHei" pitchFamily="2"/>
                <a:cs typeface="Mangal" pitchFamily="2"/>
              </a:defRPr>
            </a:lvl3pPr>
            <a:lvl4pPr marL="1728000" lvl="3" indent="-216000" algn="l" hangingPunct="1">
              <a:lnSpc>
                <a:spcPct val="150000"/>
              </a:lnSpc>
              <a:spcBef>
                <a:spcPts val="0"/>
              </a:spcBef>
              <a:spcAft>
                <a:spcPts val="567"/>
              </a:spcAft>
              <a:buSzPct val="45000"/>
              <a:buFont typeface="StarSymbol"/>
              <a:buChar char="●"/>
              <a:defRPr lang="pl-PL" sz="1400" b="0" i="0" u="none" strike="noStrike" kern="1200" spc="0">
                <a:ln>
                  <a:noFill/>
                </a:ln>
                <a:solidFill>
                  <a:srgbClr val="000000"/>
                </a:solidFill>
                <a:latin typeface="Garamond"/>
                <a:ea typeface="Microsoft YaHei" pitchFamily="2"/>
                <a:cs typeface="Mangal" pitchFamily="2"/>
              </a:defRPr>
            </a:lvl4pPr>
            <a:lvl5pPr marL="2160000" lvl="4" indent="-216000" algn="l" hangingPunct="1">
              <a:lnSpc>
                <a:spcPct val="150000"/>
              </a:lnSpc>
              <a:spcBef>
                <a:spcPts val="0"/>
              </a:spcBef>
              <a:spcAft>
                <a:spcPts val="283"/>
              </a:spcAft>
              <a:buSzPct val="75000"/>
              <a:buFont typeface="StarSymbol"/>
              <a:buChar char="–"/>
              <a:defRPr lang="pl-PL" sz="2000" b="0" i="0" u="none" strike="noStrike" kern="1200" spc="0">
                <a:ln>
                  <a:noFill/>
                </a:ln>
                <a:solidFill>
                  <a:srgbClr val="000000"/>
                </a:solidFill>
                <a:latin typeface="Garamond"/>
                <a:ea typeface="Microsoft YaHei" pitchFamily="2"/>
                <a:cs typeface="Mangal" pitchFamily="2"/>
              </a:defRPr>
            </a:lvl5pPr>
            <a:lvl6pPr marL="2592000" lvl="5" indent="-216000" algn="l" hangingPunct="1">
              <a:lnSpc>
                <a:spcPct val="150000"/>
              </a:lnSpc>
              <a:spcBef>
                <a:spcPts val="0"/>
              </a:spcBef>
              <a:spcAft>
                <a:spcPts val="283"/>
              </a:spcAft>
              <a:buSzPct val="45000"/>
              <a:buFont typeface="StarSymbol"/>
              <a:buChar char="●"/>
              <a:defRPr lang="pl-PL" sz="2000" b="0" i="0" u="none" strike="noStrike" kern="1200" spc="0">
                <a:ln>
                  <a:noFill/>
                </a:ln>
                <a:solidFill>
                  <a:srgbClr val="000000"/>
                </a:solidFill>
                <a:latin typeface="Garamond"/>
                <a:ea typeface="Microsoft YaHei" pitchFamily="2"/>
                <a:cs typeface="Mangal" pitchFamily="2"/>
              </a:defRPr>
            </a:lvl6pPr>
            <a:lvl7pPr marL="3024000" lvl="6" indent="-216000" algn="l" hangingPunct="1">
              <a:lnSpc>
                <a:spcPct val="150000"/>
              </a:lnSpc>
              <a:spcBef>
                <a:spcPts val="0"/>
              </a:spcBef>
              <a:spcAft>
                <a:spcPts val="283"/>
              </a:spcAft>
              <a:buSzPct val="45000"/>
              <a:buFont typeface="StarSymbol"/>
              <a:buChar char="●"/>
              <a:defRPr lang="pl-PL" sz="2000" b="0" i="0" u="none" strike="noStrike" kern="1200" spc="0">
                <a:ln>
                  <a:noFill/>
                </a:ln>
                <a:solidFill>
                  <a:srgbClr val="000000"/>
                </a:solidFill>
                <a:latin typeface="Garamond"/>
                <a:ea typeface="Microsoft YaHei" pitchFamily="2"/>
                <a:cs typeface="Mangal" pitchFamily="2"/>
              </a:defRPr>
            </a:lvl7pPr>
            <a:lvl8pPr marL="3456000" lvl="7" indent="-216000" algn="l" hangingPunct="1">
              <a:lnSpc>
                <a:spcPct val="150000"/>
              </a:lnSpc>
              <a:spcBef>
                <a:spcPts val="0"/>
              </a:spcBef>
              <a:spcAft>
                <a:spcPts val="283"/>
              </a:spcAft>
              <a:buSzPct val="45000"/>
              <a:buFont typeface="StarSymbol"/>
              <a:buChar char="●"/>
              <a:defRPr lang="pl-PL" sz="2000" b="0" i="0" u="none" strike="noStrike" kern="1200" spc="0">
                <a:ln>
                  <a:noFill/>
                </a:ln>
                <a:solidFill>
                  <a:srgbClr val="000000"/>
                </a:solidFill>
                <a:latin typeface="Garamond"/>
                <a:ea typeface="Microsoft YaHei" pitchFamily="2"/>
                <a:cs typeface="Mangal" pitchFamily="2"/>
              </a:defRPr>
            </a:lvl8pPr>
            <a:lvl9pPr marL="3887999" lvl="8" indent="-216000" algn="l" hangingPunct="1">
              <a:lnSpc>
                <a:spcPct val="150000"/>
              </a:lnSpc>
              <a:spcBef>
                <a:spcPts val="0"/>
              </a:spcBef>
              <a:spcAft>
                <a:spcPts val="283"/>
              </a:spcAft>
              <a:buSzPct val="45000"/>
              <a:buFont typeface="StarSymbol"/>
              <a:buChar char="●"/>
              <a:defRPr lang="pl-PL" sz="2000" b="0" i="0" u="none" strike="noStrike" kern="1200" spc="0">
                <a:ln>
                  <a:noFill/>
                </a:ln>
                <a:solidFill>
                  <a:srgbClr val="000000"/>
                </a:solidFill>
                <a:latin typeface="Garamond"/>
                <a:ea typeface="Microsoft YaHei" pitchFamily="2"/>
                <a:cs typeface="Mangal" pitchFamily="2"/>
              </a:defRPr>
            </a:lvl9pPr>
          </a:lstStyle>
          <a:p>
            <a:pPr marL="0" lvl="0" indent="0">
              <a:spcBef>
                <a:spcPts val="360"/>
              </a:spcBef>
              <a:buNone/>
            </a:pPr>
            <a:r>
              <a:rPr lang="pl-PL" sz="2600" dirty="0">
                <a:latin typeface="Monotype Corsiva" pitchFamily="66"/>
              </a:rPr>
              <a:t>Funkcjonowanie organizmu człowieka zależy od dostarczanej mu energii. Potrzebna jest ona w domach, pojazdach i fabrykach. Na Ziemi źródłem prawie wszystkich zasobów energii jest Słońce. Bez energii nie byłoby możliwe życie, ruch i przemiany.</a:t>
            </a:r>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Podtytuł 1"/>
          <p:cNvSpPr txBox="1">
            <a:spLocks noGrp="1"/>
          </p:cNvSpPr>
          <p:nvPr>
            <p:ph type="subTitle" idx="4294967295"/>
          </p:nvPr>
        </p:nvSpPr>
        <p:spPr>
          <a:xfrm>
            <a:off x="899592" y="548680"/>
            <a:ext cx="7380287" cy="5856288"/>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hangingPunct="0">
              <a:buNone/>
            </a:pPr>
            <a:r>
              <a:rPr lang="ru-RU" sz="2800" b="1" dirty="0">
                <a:solidFill>
                  <a:schemeClr val="bg2">
                    <a:lumMod val="75000"/>
                  </a:schemeClr>
                </a:solidFill>
                <a:latin typeface="Monotype Corsiva" pitchFamily="66"/>
              </a:rPr>
              <a:t>Co to jest energia jądrowa ?</a:t>
            </a:r>
          </a:p>
          <a:p>
            <a:pPr marL="0" lvl="0" indent="0" algn="ctr" hangingPunct="0">
              <a:buNone/>
            </a:pPr>
            <a:endParaRPr lang="pl-PL" sz="2800" dirty="0" smtClean="0">
              <a:latin typeface="Monotype Corsiva" pitchFamily="66"/>
            </a:endParaRPr>
          </a:p>
          <a:p>
            <a:pPr marL="0" lvl="0" indent="0" algn="ctr" hangingPunct="0">
              <a:buNone/>
            </a:pPr>
            <a:r>
              <a:rPr lang="ru-RU" sz="2800" dirty="0" smtClean="0">
                <a:latin typeface="Monotype Corsiva" pitchFamily="66"/>
              </a:rPr>
              <a:t>Energia </a:t>
            </a:r>
            <a:r>
              <a:rPr lang="ru-RU" sz="2800" dirty="0">
                <a:latin typeface="Monotype Corsiva" pitchFamily="66"/>
              </a:rPr>
              <a:t>jądrowa powstaje, gdy neutrony zostaną wystrzelone w kierunku atomów uranu i wywołają ich podział. Proces ten nazywa się rozszczepieniem jądra atomu. Uwalnia on więcej neutronów oraz ciepło, używane do wytwarzania energii elektrycznej.</a:t>
            </a: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Tytuł 1"/>
          <p:cNvSpPr txBox="1">
            <a:spLocks noGrp="1"/>
          </p:cNvSpPr>
          <p:nvPr>
            <p:ph type="title" idx="4294967295"/>
          </p:nvPr>
        </p:nvSpPr>
        <p:spPr>
          <a:xfrm>
            <a:off x="0" y="273050"/>
            <a:ext cx="8229600" cy="1144588"/>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pl-PL"/>
              <a:t> </a:t>
            </a:r>
          </a:p>
        </p:txBody>
      </p:sp>
      <p:pic>
        <p:nvPicPr>
          <p:cNvPr id="3" name=""/>
          <p:cNvPicPr>
            <a:picLocks noGrp="1" noChangeAspect="1"/>
          </p:cNvPicPr>
          <p:nvPr>
            <p:ph type="pic" idx="4294967295"/>
          </p:nvPr>
        </p:nvPicPr>
        <p:blipFill>
          <a:blip r:embed="rId3">
            <a:lum/>
            <a:alphaModFix/>
          </a:blip>
          <a:srcRect/>
          <a:stretch>
            <a:fillRect/>
          </a:stretch>
        </p:blipFill>
        <p:spPr>
          <a:xfrm>
            <a:off x="1403648" y="1772816"/>
            <a:ext cx="7208838" cy="4525963"/>
          </a:xfr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Podtytuł 1"/>
          <p:cNvSpPr txBox="1">
            <a:spLocks noGrp="1"/>
          </p:cNvSpPr>
          <p:nvPr>
            <p:ph type="subTitle" idx="4294967295"/>
          </p:nvPr>
        </p:nvSpPr>
        <p:spPr>
          <a:xfrm>
            <a:off x="0" y="273050"/>
            <a:ext cx="8229600" cy="5856288"/>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hangingPunct="0">
              <a:buNone/>
            </a:pPr>
            <a:r>
              <a:rPr lang="pl-PL" sz="5400" b="1" dirty="0" smtClean="0">
                <a:solidFill>
                  <a:schemeClr val="bg2">
                    <a:lumMod val="75000"/>
                  </a:schemeClr>
                </a:solidFill>
                <a:latin typeface="Monotype Corsiva" pitchFamily="66"/>
              </a:rPr>
              <a:t>   </a:t>
            </a:r>
            <a:r>
              <a:rPr lang="ru-RU" sz="5400" b="1" dirty="0" smtClean="0">
                <a:solidFill>
                  <a:schemeClr val="bg2">
                    <a:lumMod val="75000"/>
                  </a:schemeClr>
                </a:solidFill>
                <a:latin typeface="Monotype Corsiva" pitchFamily="66"/>
              </a:rPr>
              <a:t>Ciekawostki </a:t>
            </a:r>
            <a:r>
              <a:rPr lang="ru-RU" sz="5400" b="1" dirty="0">
                <a:solidFill>
                  <a:schemeClr val="bg2">
                    <a:lumMod val="75000"/>
                  </a:schemeClr>
                </a:solidFill>
                <a:latin typeface="Monotype Corsiva" pitchFamily="66"/>
              </a:rPr>
              <a:t>!</a:t>
            </a:r>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Podtytuł 1"/>
          <p:cNvSpPr txBox="1">
            <a:spLocks noGrp="1"/>
          </p:cNvSpPr>
          <p:nvPr>
            <p:ph type="subTitle" idx="4294967295"/>
          </p:nvPr>
        </p:nvSpPr>
        <p:spPr>
          <a:xfrm>
            <a:off x="1331640" y="692696"/>
            <a:ext cx="6840538" cy="5856288"/>
          </a:xfrm>
        </p:spPr>
        <p:txBody>
          <a:bodyPr anchor="ctr">
            <a:norm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hangingPunct="0">
              <a:buNone/>
            </a:pPr>
            <a:r>
              <a:rPr lang="ru-RU" sz="2800" b="1" dirty="0" smtClean="0">
                <a:solidFill>
                  <a:schemeClr val="bg2">
                    <a:lumMod val="75000"/>
                  </a:schemeClr>
                </a:solidFill>
                <a:latin typeface="Monotype Corsiva" pitchFamily="66"/>
              </a:rPr>
              <a:t>Czy </a:t>
            </a:r>
            <a:r>
              <a:rPr lang="ru-RU" sz="2800" b="1" dirty="0">
                <a:solidFill>
                  <a:schemeClr val="bg2">
                    <a:lumMod val="75000"/>
                  </a:schemeClr>
                </a:solidFill>
                <a:latin typeface="Monotype Corsiva" pitchFamily="66"/>
              </a:rPr>
              <a:t>wszystkie kraje mają potrzebne zasoby naturalne ?</a:t>
            </a:r>
          </a:p>
          <a:p>
            <a:pPr marL="0" lvl="0" indent="0" algn="ctr" hangingPunct="0">
              <a:buNone/>
            </a:pPr>
            <a:endParaRPr lang="pl-PL" sz="2800" dirty="0" smtClean="0">
              <a:latin typeface="Monotype Corsiva" pitchFamily="66"/>
            </a:endParaRPr>
          </a:p>
          <a:p>
            <a:pPr marL="0" lvl="0" indent="0" algn="ctr" hangingPunct="0">
              <a:buNone/>
            </a:pPr>
            <a:r>
              <a:rPr lang="ru-RU" sz="2800" dirty="0" smtClean="0">
                <a:latin typeface="Monotype Corsiva" pitchFamily="66"/>
              </a:rPr>
              <a:t>Surowce </a:t>
            </a:r>
            <a:r>
              <a:rPr lang="ru-RU" sz="2800" dirty="0">
                <a:latin typeface="Monotype Corsiva" pitchFamily="66"/>
              </a:rPr>
              <a:t>naturalne i źródła energii na Ziemi nie są rozmieszczone równomiernie. Rosja, Stany Zjednoczone i Brzylia mają bogate złoża surowców, inne kraje muszą je importować. Surowce transportuje się drogą morską np. Ropa przewożona jest w olbrzymich tankowcach.</a:t>
            </a:r>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Podtytuł 1"/>
          <p:cNvSpPr txBox="1">
            <a:spLocks noGrp="1"/>
          </p:cNvSpPr>
          <p:nvPr>
            <p:ph type="subTitle" idx="4294967295"/>
          </p:nvPr>
        </p:nvSpPr>
        <p:spPr>
          <a:xfrm>
            <a:off x="1259632" y="548680"/>
            <a:ext cx="7019925" cy="5857875"/>
          </a:xfrm>
        </p:spPr>
        <p:txBody>
          <a:bodyPr anchor="ctr">
            <a:no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hangingPunct="0">
              <a:buNone/>
            </a:pPr>
            <a:endParaRPr lang="ru-RU" sz="2800" b="1" dirty="0">
              <a:latin typeface="Monotype Corsiva" pitchFamily="66"/>
            </a:endParaRPr>
          </a:p>
          <a:p>
            <a:pPr marL="0" lvl="0" indent="0" algn="ctr" hangingPunct="0">
              <a:buNone/>
            </a:pPr>
            <a:r>
              <a:rPr lang="ru-RU" sz="2800" b="1" dirty="0">
                <a:solidFill>
                  <a:schemeClr val="bg2">
                    <a:lumMod val="75000"/>
                  </a:schemeClr>
                </a:solidFill>
                <a:latin typeface="Monotype Corsiva" pitchFamily="66"/>
              </a:rPr>
              <a:t>Jak można pozyskać energię z wody ?</a:t>
            </a:r>
          </a:p>
          <a:p>
            <a:pPr marL="0" lvl="0" indent="0" algn="ctr" hangingPunct="0">
              <a:buNone/>
            </a:pPr>
            <a:endParaRPr lang="ru-RU" sz="2800" dirty="0">
              <a:latin typeface="Monotype Corsiva" pitchFamily="66"/>
            </a:endParaRPr>
          </a:p>
          <a:p>
            <a:pPr marL="0" lvl="0" indent="0" algn="ctr" hangingPunct="0">
              <a:buNone/>
            </a:pPr>
            <a:r>
              <a:rPr lang="ru-RU" sz="2800" dirty="0">
                <a:latin typeface="Monotype Corsiva" pitchFamily="66"/>
              </a:rPr>
              <a:t>Woda jest bardzo wartościowym źródłem energii. Może być stosowana do produkcji energii elektrycznej i siły mechanicznej. W hydroelektrowniach woda z rzek, wodospadów i zapór wodnych wykorzystywana jest do napędzania ogromnych turbin, które wytwarzają prąd elektryczny. Także fale oceaniczne są dobrym źródłem energii. Fale kołyszą pływakami, dając im energię do napędzania pomp. Pompy z kolei zmuszają ciecz do poruszania turobin, które wytwarzają prąd elektryczny.</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page25">
    <p:spTree>
      <p:nvGrpSpPr>
        <p:cNvPr id="1" name=""/>
        <p:cNvGrpSpPr/>
        <p:nvPr/>
      </p:nvGrpSpPr>
      <p:grpSpPr>
        <a:xfrm>
          <a:off x="0" y="0"/>
          <a:ext cx="0" cy="0"/>
          <a:chOff x="0" y="0"/>
          <a:chExt cx="0" cy="0"/>
        </a:xfrm>
      </p:grpSpPr>
      <p:sp>
        <p:nvSpPr>
          <p:cNvPr id="2" name="Podtytuł 1"/>
          <p:cNvSpPr txBox="1">
            <a:spLocks noGrp="1"/>
          </p:cNvSpPr>
          <p:nvPr>
            <p:ph type="subTitle" idx="4294967295"/>
          </p:nvPr>
        </p:nvSpPr>
        <p:spPr>
          <a:xfrm>
            <a:off x="683568" y="548680"/>
            <a:ext cx="7776864" cy="5856288"/>
          </a:xfrm>
        </p:spPr>
        <p:txBody>
          <a:bodyPr anchor="ctr">
            <a:norm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hangingPunct="0">
              <a:buNone/>
            </a:pPr>
            <a:r>
              <a:rPr lang="ru-RU" sz="3200" dirty="0">
                <a:solidFill>
                  <a:schemeClr val="bg2">
                    <a:lumMod val="75000"/>
                  </a:schemeClr>
                </a:solidFill>
                <a:latin typeface="Monotype Corsiva" pitchFamily="66"/>
              </a:rPr>
              <a:t>Bibliografia</a:t>
            </a:r>
            <a:r>
              <a:rPr lang="ru-RU" sz="3200" dirty="0" smtClean="0">
                <a:solidFill>
                  <a:schemeClr val="bg2">
                    <a:lumMod val="75000"/>
                  </a:schemeClr>
                </a:solidFill>
                <a:latin typeface="Monotype Corsiva" pitchFamily="66"/>
              </a:rPr>
              <a:t>:</a:t>
            </a:r>
            <a:endParaRPr lang="pl-PL" sz="3200" dirty="0" smtClean="0">
              <a:solidFill>
                <a:schemeClr val="bg2">
                  <a:lumMod val="75000"/>
                </a:schemeClr>
              </a:solidFill>
              <a:latin typeface="Monotype Corsiva" pitchFamily="66"/>
            </a:endParaRPr>
          </a:p>
          <a:p>
            <a:pPr marL="0" lvl="0" indent="0" algn="ctr" hangingPunct="0">
              <a:buNone/>
            </a:pPr>
            <a:endParaRPr lang="ru-RU" sz="3200" dirty="0">
              <a:latin typeface="Monotype Corsiva" pitchFamily="66"/>
            </a:endParaRPr>
          </a:p>
          <a:p>
            <a:pPr marL="0" lvl="0" indent="0" algn="r" hangingPunct="0">
              <a:buNone/>
            </a:pPr>
            <a:r>
              <a:rPr lang="ru-RU" sz="3200" dirty="0" smtClean="0">
                <a:latin typeface="Monotype Corsiva" pitchFamily="66"/>
              </a:rPr>
              <a:t>Robin </a:t>
            </a:r>
            <a:r>
              <a:rPr lang="ru-RU" sz="3200" dirty="0">
                <a:latin typeface="Monotype Corsiva" pitchFamily="66"/>
              </a:rPr>
              <a:t>Kerrod, Wendy Madgwick, Sarah Reed, Fergus Collins, Philip </a:t>
            </a:r>
            <a:r>
              <a:rPr lang="ru-RU" sz="3200" dirty="0" smtClean="0">
                <a:latin typeface="Monotype Corsiva" pitchFamily="66"/>
              </a:rPr>
              <a:t>Brooks</a:t>
            </a:r>
            <a:r>
              <a:rPr lang="pl-PL" sz="3200" dirty="0" smtClean="0">
                <a:latin typeface="Monotype Corsiva" pitchFamily="66"/>
              </a:rPr>
              <a:t> „</a:t>
            </a:r>
            <a:r>
              <a:rPr lang="ru-RU" sz="3200" dirty="0" smtClean="0">
                <a:solidFill>
                  <a:schemeClr val="bg2">
                    <a:lumMod val="75000"/>
                  </a:schemeClr>
                </a:solidFill>
                <a:latin typeface="Monotype Corsiva" pitchFamily="66"/>
              </a:rPr>
              <a:t>1000 </a:t>
            </a:r>
            <a:r>
              <a:rPr lang="ru-RU" sz="3200" dirty="0">
                <a:solidFill>
                  <a:schemeClr val="bg2">
                    <a:lumMod val="75000"/>
                  </a:schemeClr>
                </a:solidFill>
                <a:latin typeface="Monotype Corsiva" pitchFamily="66"/>
              </a:rPr>
              <a:t>pytań i </a:t>
            </a:r>
            <a:r>
              <a:rPr lang="ru-RU" sz="3200" dirty="0" smtClean="0">
                <a:solidFill>
                  <a:schemeClr val="bg2">
                    <a:lumMod val="75000"/>
                  </a:schemeClr>
                </a:solidFill>
                <a:latin typeface="Monotype Corsiva" pitchFamily="66"/>
              </a:rPr>
              <a:t>odpowiedzi</a:t>
            </a:r>
            <a:r>
              <a:rPr lang="pl-PL" sz="3200" dirty="0" smtClean="0">
                <a:latin typeface="Monotype Corsiva" pitchFamily="66"/>
              </a:rPr>
              <a:t>”</a:t>
            </a:r>
            <a:endParaRPr lang="ru-RU" sz="3200" dirty="0">
              <a:latin typeface="Monotype Corsiva" pitchFamily="66"/>
            </a:endParaRPr>
          </a:p>
          <a:p>
            <a:pPr marL="0" lvl="0" indent="0" algn="r" hangingPunct="0">
              <a:buNone/>
            </a:pPr>
            <a:r>
              <a:rPr lang="ru-RU" sz="3200" dirty="0">
                <a:latin typeface="Monotype Corsiva" pitchFamily="66"/>
              </a:rPr>
              <a:t>wyd. </a:t>
            </a:r>
            <a:r>
              <a:rPr lang="ru-RU" sz="3200" dirty="0">
                <a:solidFill>
                  <a:schemeClr val="bg2">
                    <a:lumMod val="75000"/>
                  </a:schemeClr>
                </a:solidFill>
                <a:latin typeface="Monotype Corsiva" pitchFamily="66"/>
              </a:rPr>
              <a:t>Świat </a:t>
            </a:r>
            <a:r>
              <a:rPr lang="ru-RU" sz="3200" dirty="0" smtClean="0">
                <a:solidFill>
                  <a:schemeClr val="bg2">
                    <a:lumMod val="75000"/>
                  </a:schemeClr>
                </a:solidFill>
                <a:latin typeface="Monotype Corsiva" pitchFamily="66"/>
              </a:rPr>
              <a:t>Książki</a:t>
            </a:r>
            <a:endParaRPr lang="pl-PL" sz="3200" dirty="0" smtClean="0">
              <a:solidFill>
                <a:schemeClr val="bg2">
                  <a:lumMod val="75000"/>
                </a:schemeClr>
              </a:solidFill>
              <a:latin typeface="Monotype Corsiva" pitchFamily="66"/>
            </a:endParaRPr>
          </a:p>
          <a:p>
            <a:pPr marL="0" lvl="0" indent="0" algn="r" hangingPunct="0">
              <a:buNone/>
            </a:pPr>
            <a:endParaRPr lang="ru-RU" sz="3200" dirty="0">
              <a:latin typeface="Monotype Corsiva" pitchFamily="66"/>
            </a:endParaRPr>
          </a:p>
          <a:p>
            <a:pPr marL="0" lvl="0" indent="0" algn="r" hangingPunct="0">
              <a:buNone/>
            </a:pPr>
            <a:r>
              <a:rPr lang="ru-RU" sz="3200" dirty="0" smtClean="0">
                <a:latin typeface="Monotype Corsiva" pitchFamily="66"/>
              </a:rPr>
              <a:t>Bridget </a:t>
            </a:r>
            <a:r>
              <a:rPr lang="ru-RU" sz="3200" dirty="0">
                <a:latin typeface="Monotype Corsiva" pitchFamily="66"/>
              </a:rPr>
              <a:t>Ardley, Jill Bailey, Frank Eckardt i inni </a:t>
            </a:r>
            <a:r>
              <a:rPr lang="pl-PL" sz="3200" dirty="0" smtClean="0">
                <a:latin typeface="Monotype Corsiva" pitchFamily="66"/>
              </a:rPr>
              <a:t>„</a:t>
            </a:r>
            <a:r>
              <a:rPr lang="ru-RU" sz="3200" dirty="0" smtClean="0">
                <a:solidFill>
                  <a:schemeClr val="bg2">
                    <a:lumMod val="75000"/>
                  </a:schemeClr>
                </a:solidFill>
                <a:latin typeface="Monotype Corsiva" pitchFamily="66"/>
              </a:rPr>
              <a:t>Nowy </a:t>
            </a:r>
            <a:r>
              <a:rPr lang="ru-RU" sz="3200" dirty="0">
                <a:solidFill>
                  <a:schemeClr val="bg2">
                    <a:lumMod val="75000"/>
                  </a:schemeClr>
                </a:solidFill>
                <a:latin typeface="Monotype Corsiva" pitchFamily="66"/>
              </a:rPr>
              <a:t>Leksykon szkolny — Nauka i </a:t>
            </a:r>
            <a:r>
              <a:rPr lang="ru-RU" sz="3200" dirty="0" smtClean="0">
                <a:solidFill>
                  <a:schemeClr val="bg2">
                    <a:lumMod val="75000"/>
                  </a:schemeClr>
                </a:solidFill>
                <a:latin typeface="Monotype Corsiva" pitchFamily="66"/>
              </a:rPr>
              <a:t>Technika</a:t>
            </a:r>
            <a:r>
              <a:rPr lang="pl-PL" sz="3200" dirty="0" smtClean="0">
                <a:latin typeface="Monotype Corsiva" pitchFamily="66"/>
              </a:rPr>
              <a:t>”</a:t>
            </a:r>
            <a:r>
              <a:rPr lang="ru-RU" sz="3200" dirty="0" smtClean="0">
                <a:latin typeface="Monotype Corsiva" pitchFamily="66"/>
              </a:rPr>
              <a:t> </a:t>
            </a:r>
            <a:endParaRPr lang="pl-PL" sz="3200" dirty="0" smtClean="0">
              <a:latin typeface="Monotype Corsiva" pitchFamily="66"/>
            </a:endParaRPr>
          </a:p>
          <a:p>
            <a:pPr marL="0" lvl="0" indent="0" algn="r" hangingPunct="0">
              <a:buNone/>
            </a:pPr>
            <a:r>
              <a:rPr lang="ru-RU" sz="3200" dirty="0" smtClean="0">
                <a:latin typeface="Monotype Corsiva" pitchFamily="66"/>
              </a:rPr>
              <a:t>wyd</a:t>
            </a:r>
            <a:r>
              <a:rPr lang="ru-RU" sz="3200" dirty="0">
                <a:latin typeface="Monotype Corsiva" pitchFamily="66"/>
              </a:rPr>
              <a:t>. </a:t>
            </a:r>
            <a:r>
              <a:rPr lang="ru-RU" sz="3200" dirty="0">
                <a:solidFill>
                  <a:schemeClr val="bg2">
                    <a:lumMod val="75000"/>
                  </a:schemeClr>
                </a:solidFill>
                <a:latin typeface="Monotype Corsiva" pitchFamily="66"/>
              </a:rPr>
              <a:t>DELTA&amp;HUBERT</a:t>
            </a:r>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page26">
    <p:spTree>
      <p:nvGrpSpPr>
        <p:cNvPr id="1" name=""/>
        <p:cNvGrpSpPr/>
        <p:nvPr/>
      </p:nvGrpSpPr>
      <p:grpSpPr>
        <a:xfrm>
          <a:off x="0" y="0"/>
          <a:ext cx="0" cy="0"/>
          <a:chOff x="0" y="0"/>
          <a:chExt cx="0" cy="0"/>
        </a:xfrm>
      </p:grpSpPr>
      <p:sp>
        <p:nvSpPr>
          <p:cNvPr id="2" name="Podtytuł 1"/>
          <p:cNvSpPr txBox="1">
            <a:spLocks noGrp="1"/>
          </p:cNvSpPr>
          <p:nvPr>
            <p:ph type="subTitle" idx="4294967295"/>
          </p:nvPr>
        </p:nvSpPr>
        <p:spPr>
          <a:xfrm>
            <a:off x="0" y="273050"/>
            <a:ext cx="8229600" cy="5856288"/>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hangingPunct="0">
              <a:buNone/>
            </a:pPr>
            <a:r>
              <a:rPr lang="ru-RU" sz="5400" dirty="0">
                <a:solidFill>
                  <a:schemeClr val="bg2">
                    <a:lumMod val="75000"/>
                  </a:schemeClr>
                </a:solidFill>
                <a:latin typeface="Monotype Corsiva" pitchFamily="66"/>
              </a:rPr>
              <a:t>  </a:t>
            </a:r>
            <a:r>
              <a:rPr lang="pl-PL" sz="5400" dirty="0" smtClean="0">
                <a:solidFill>
                  <a:schemeClr val="bg2">
                    <a:lumMod val="75000"/>
                  </a:schemeClr>
                </a:solidFill>
                <a:latin typeface="Monotype Corsiva" pitchFamily="66"/>
              </a:rPr>
              <a:t>   </a:t>
            </a:r>
            <a:r>
              <a:rPr lang="ru-RU" sz="5400" dirty="0" smtClean="0">
                <a:solidFill>
                  <a:schemeClr val="bg2">
                    <a:lumMod val="75000"/>
                  </a:schemeClr>
                </a:solidFill>
                <a:latin typeface="Monotype Corsiva" pitchFamily="66"/>
              </a:rPr>
              <a:t>Dziękuję </a:t>
            </a:r>
            <a:r>
              <a:rPr lang="ru-RU" sz="5400" dirty="0">
                <a:solidFill>
                  <a:schemeClr val="bg2">
                    <a:lumMod val="75000"/>
                  </a:schemeClr>
                </a:solidFill>
                <a:latin typeface="Monotype Corsiva" pitchFamily="66"/>
              </a:rPr>
              <a:t>za uwagę :)</a:t>
            </a:r>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Podtytuł 1"/>
          <p:cNvSpPr txBox="1">
            <a:spLocks noGrp="1"/>
          </p:cNvSpPr>
          <p:nvPr>
            <p:ph type="subTitle" idx="4294967295"/>
          </p:nvPr>
        </p:nvSpPr>
        <p:spPr>
          <a:xfrm>
            <a:off x="755576" y="476672"/>
            <a:ext cx="7632848" cy="5856288"/>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hangingPunct="0">
              <a:buNone/>
            </a:pPr>
            <a:r>
              <a:rPr lang="pl-PL" sz="4800" dirty="0">
                <a:solidFill>
                  <a:schemeClr val="bg2">
                    <a:lumMod val="75000"/>
                  </a:schemeClr>
                </a:solidFill>
                <a:latin typeface="Monotype Corsiva" pitchFamily="66"/>
              </a:rPr>
              <a:t>P</a:t>
            </a:r>
            <a:r>
              <a:rPr lang="ru-RU" sz="4800" dirty="0" smtClean="0">
                <a:solidFill>
                  <a:schemeClr val="bg2">
                    <a:lumMod val="75000"/>
                  </a:schemeClr>
                </a:solidFill>
                <a:latin typeface="Monotype Corsiva" pitchFamily="66"/>
              </a:rPr>
              <a:t>racę </a:t>
            </a:r>
            <a:r>
              <a:rPr lang="ru-RU" sz="4800" dirty="0">
                <a:solidFill>
                  <a:schemeClr val="bg2">
                    <a:lumMod val="75000"/>
                  </a:schemeClr>
                </a:solidFill>
                <a:latin typeface="Monotype Corsiva" pitchFamily="66"/>
              </a:rPr>
              <a:t>wykonał</a:t>
            </a:r>
            <a:r>
              <a:rPr lang="ru-RU" sz="4800" dirty="0">
                <a:latin typeface="Monotype Corsiva" pitchFamily="66"/>
              </a:rPr>
              <a:t> :     </a:t>
            </a:r>
          </a:p>
          <a:p>
            <a:pPr marL="0" lvl="0" indent="0" algn="r" hangingPunct="0">
              <a:buNone/>
            </a:pPr>
            <a:r>
              <a:rPr lang="ru-RU" sz="4800" dirty="0">
                <a:latin typeface="Monotype Corsiva" pitchFamily="66"/>
              </a:rPr>
              <a:t> </a:t>
            </a:r>
            <a:endParaRPr lang="pl-PL" sz="4800" dirty="0" smtClean="0">
              <a:latin typeface="Monotype Corsiva" pitchFamily="66"/>
            </a:endParaRPr>
          </a:p>
          <a:p>
            <a:pPr marL="0" lvl="0" indent="0" algn="r" hangingPunct="0">
              <a:buNone/>
            </a:pPr>
            <a:r>
              <a:rPr lang="ru-RU" sz="4800" dirty="0" smtClean="0">
                <a:solidFill>
                  <a:schemeClr val="bg2">
                    <a:lumMod val="75000"/>
                  </a:schemeClr>
                </a:solidFill>
                <a:latin typeface="Monotype Corsiva" pitchFamily="66"/>
              </a:rPr>
              <a:t> P</a:t>
            </a:r>
            <a:r>
              <a:rPr lang="ru-RU" sz="4800" dirty="0" smtClean="0">
                <a:solidFill>
                  <a:schemeClr val="tx1"/>
                </a:solidFill>
                <a:latin typeface="Monotype Corsiva" pitchFamily="66"/>
              </a:rPr>
              <a:t>aweł </a:t>
            </a:r>
            <a:r>
              <a:rPr lang="ru-RU" sz="4800" dirty="0">
                <a:solidFill>
                  <a:schemeClr val="bg2">
                    <a:lumMod val="75000"/>
                  </a:schemeClr>
                </a:solidFill>
                <a:latin typeface="Monotype Corsiva" pitchFamily="66"/>
              </a:rPr>
              <a:t>H</a:t>
            </a:r>
            <a:r>
              <a:rPr lang="ru-RU" sz="4800" dirty="0">
                <a:solidFill>
                  <a:schemeClr val="tx1"/>
                </a:solidFill>
                <a:latin typeface="Monotype Corsiva" pitchFamily="66"/>
              </a:rPr>
              <a:t>arbaruk</a:t>
            </a:r>
            <a:r>
              <a:rPr lang="ru-RU" sz="4800" dirty="0">
                <a:solidFill>
                  <a:schemeClr val="bg2">
                    <a:lumMod val="75000"/>
                  </a:schemeClr>
                </a:solidFill>
                <a:latin typeface="Monotype Corsiva" pitchFamily="66"/>
              </a:rPr>
              <a:t>  </a:t>
            </a:r>
            <a:r>
              <a:rPr lang="ru-RU" sz="4800" dirty="0" smtClean="0">
                <a:solidFill>
                  <a:schemeClr val="bg2">
                    <a:lumMod val="75000"/>
                  </a:schemeClr>
                </a:solidFill>
                <a:latin typeface="Monotype Corsiva" pitchFamily="66"/>
              </a:rPr>
              <a:t>    </a:t>
            </a:r>
            <a:endParaRPr lang="ru-RU" sz="4800" dirty="0">
              <a:solidFill>
                <a:schemeClr val="bg2">
                  <a:lumMod val="75000"/>
                </a:schemeClr>
              </a:solidFill>
              <a:latin typeface="Monotype Corsiva" pitchFamily="66"/>
            </a:endParaRPr>
          </a:p>
          <a:p>
            <a:pPr marL="0" lvl="0" indent="0" algn="r" hangingPunct="0">
              <a:buNone/>
            </a:pPr>
            <a:r>
              <a:rPr lang="ru-RU" sz="4800" dirty="0">
                <a:solidFill>
                  <a:schemeClr val="bg2">
                    <a:lumMod val="75000"/>
                  </a:schemeClr>
                </a:solidFill>
                <a:latin typeface="Monotype Corsiva" pitchFamily="66"/>
              </a:rPr>
              <a:t>K</a:t>
            </a:r>
            <a:r>
              <a:rPr lang="ru-RU" sz="4800" dirty="0">
                <a:latin typeface="Monotype Corsiva" pitchFamily="66"/>
              </a:rPr>
              <a:t>lasa </a:t>
            </a:r>
            <a:r>
              <a:rPr lang="ru-RU" sz="4800" dirty="0">
                <a:solidFill>
                  <a:schemeClr val="bg2">
                    <a:lumMod val="75000"/>
                  </a:schemeClr>
                </a:solidFill>
                <a:latin typeface="Monotype Corsiva" pitchFamily="66"/>
              </a:rPr>
              <a:t>2 al           </a:t>
            </a:r>
          </a:p>
        </p:txBody>
      </p:sp>
    </p:spTree>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Rodzaje promieniowania">
    <p:spTree>
      <p:nvGrpSpPr>
        <p:cNvPr id="1" name=""/>
        <p:cNvGrpSpPr/>
        <p:nvPr/>
      </p:nvGrpSpPr>
      <p:grpSpPr>
        <a:xfrm>
          <a:off x="0" y="0"/>
          <a:ext cx="0" cy="0"/>
          <a:chOff x="0" y="0"/>
          <a:chExt cx="0" cy="0"/>
        </a:xfrm>
      </p:grpSpPr>
      <p:sp>
        <p:nvSpPr>
          <p:cNvPr id="2" name="Podtytuł 1"/>
          <p:cNvSpPr txBox="1">
            <a:spLocks noGrp="1"/>
          </p:cNvSpPr>
          <p:nvPr>
            <p:ph type="subTitle" idx="4294967295"/>
          </p:nvPr>
        </p:nvSpPr>
        <p:spPr>
          <a:xfrm>
            <a:off x="1331640" y="2401441"/>
            <a:ext cx="7120880" cy="3077766"/>
          </a:xfrm>
        </p:spPr>
        <p:txBody>
          <a:bodyPr wrap="square" lIns="0" tIns="0" rIns="0" bIns="0" anchor="ct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spcBef>
                <a:spcPts val="360"/>
              </a:spcBef>
              <a:buNone/>
            </a:pPr>
            <a:r>
              <a:rPr lang="ru-RU" sz="4000" dirty="0">
                <a:latin typeface="Monotype Corsiva" pitchFamily="66"/>
              </a:rPr>
              <a:t>Energia emitowana z powierzchni Słońca w postaci promieniowania cieplnego i świetlnego jest źródłem prawie całej używanej przez nas energii</a:t>
            </a: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ytuł 11"/>
          <p:cNvSpPr txBox="1">
            <a:spLocks noGrp="1"/>
          </p:cNvSpPr>
          <p:nvPr>
            <p:ph type="title" idx="4294967295"/>
          </p:nvPr>
        </p:nvSpPr>
        <p:spPr>
          <a:xfrm>
            <a:off x="539552" y="1858963"/>
            <a:ext cx="5861248" cy="1295400"/>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pl-PL" dirty="0">
                <a:latin typeface="Monotype Corsiva" pitchFamily="66"/>
              </a:rPr>
              <a:t>Zastosowanie energii w życiu codziennym</a:t>
            </a:r>
          </a:p>
        </p:txBody>
      </p:sp>
      <p:sp>
        <p:nvSpPr>
          <p:cNvPr id="3" name="Podtytuł 13"/>
          <p:cNvSpPr txBox="1">
            <a:spLocks noGrp="1"/>
          </p:cNvSpPr>
          <p:nvPr>
            <p:ph type="subTitle" idx="4294967295"/>
          </p:nvPr>
        </p:nvSpPr>
        <p:spPr>
          <a:xfrm>
            <a:off x="1187624" y="3429000"/>
            <a:ext cx="6400800" cy="2871788"/>
          </a:xfrm>
        </p:spPr>
        <p:txBody>
          <a:bodyPr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hangingPunct="0">
              <a:buNone/>
            </a:pPr>
            <a:endParaRPr lang="ru-RU" sz="3200" dirty="0">
              <a:latin typeface="Monotype Corsiva" pitchFamily="66"/>
            </a:endParaRPr>
          </a:p>
          <a:p>
            <a:pPr marL="0" lvl="0" indent="0" algn="ctr" hangingPunct="0">
              <a:buNone/>
            </a:pPr>
            <a:r>
              <a:rPr lang="ru-RU" sz="4400" dirty="0">
                <a:latin typeface="Monotype Corsiva" pitchFamily="66"/>
              </a:rPr>
              <a:t>A oto przykłady...</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ytuł 1"/>
          <p:cNvSpPr txBox="1">
            <a:spLocks noGrp="1"/>
          </p:cNvSpPr>
          <p:nvPr>
            <p:ph type="title" idx="4294967295"/>
          </p:nvPr>
        </p:nvSpPr>
        <p:spPr>
          <a:xfrm>
            <a:off x="683568" y="1858963"/>
            <a:ext cx="5717232" cy="1295400"/>
          </a:xfrm>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pl-PL" sz="4000" b="1" dirty="0">
                <a:latin typeface="Monotype Corsiva" pitchFamily="66"/>
              </a:rPr>
              <a:t>Po pierwsze:</a:t>
            </a:r>
          </a:p>
        </p:txBody>
      </p:sp>
      <p:sp>
        <p:nvSpPr>
          <p:cNvPr id="3" name="Podtytuł 2"/>
          <p:cNvSpPr txBox="1">
            <a:spLocks noGrp="1"/>
          </p:cNvSpPr>
          <p:nvPr>
            <p:ph type="subTitle" idx="4294967295"/>
          </p:nvPr>
        </p:nvSpPr>
        <p:spPr>
          <a:xfrm>
            <a:off x="827584" y="1604963"/>
            <a:ext cx="7402016" cy="4525962"/>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spcAft>
                <a:spcPts val="0"/>
              </a:spcAft>
              <a:buNone/>
            </a:pPr>
            <a:endParaRPr lang="ru-RU" sz="3200" dirty="0">
              <a:latin typeface="Monotype Corsiva" pitchFamily="66"/>
            </a:endParaRPr>
          </a:p>
          <a:p>
            <a:pPr marL="0" lvl="0" indent="0" algn="ctr">
              <a:spcAft>
                <a:spcPts val="0"/>
              </a:spcAft>
              <a:buNone/>
            </a:pPr>
            <a:endParaRPr lang="ru-RU" sz="3200" dirty="0">
              <a:latin typeface="Monotype Corsiva" pitchFamily="66"/>
            </a:endParaRPr>
          </a:p>
          <a:p>
            <a:pPr marL="0" lvl="0" indent="0" algn="ctr">
              <a:spcAft>
                <a:spcPts val="0"/>
              </a:spcAft>
              <a:buNone/>
            </a:pPr>
            <a:endParaRPr lang="ru-RU" sz="3200" dirty="0">
              <a:latin typeface="Monotype Corsiva" pitchFamily="66"/>
            </a:endParaRPr>
          </a:p>
          <a:p>
            <a:pPr marL="0" lvl="0" indent="0" algn="ctr">
              <a:spcAft>
                <a:spcPts val="0"/>
              </a:spcAft>
              <a:buNone/>
            </a:pPr>
            <a:r>
              <a:rPr lang="ru-RU" sz="3200" dirty="0">
                <a:latin typeface="Monotype Corsiva" pitchFamily="66"/>
              </a:rPr>
              <a:t>Panele słoneczne przechwytują ciepło promieni słonecznych do ogrzewania wody. Baterie słoneczne wykorzystują światło słoneczne do produkcji elektryczności.</a:t>
            </a: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pic>
        <p:nvPicPr>
          <p:cNvPr id="3" name=""/>
          <p:cNvPicPr>
            <a:picLocks noGrp="1" noChangeAspect="1"/>
          </p:cNvPicPr>
          <p:nvPr>
            <p:ph type="pic" idx="4294967295"/>
          </p:nvPr>
        </p:nvPicPr>
        <p:blipFill>
          <a:blip r:embed="rId3">
            <a:lum/>
            <a:alphaModFix/>
          </a:blip>
          <a:srcRect/>
          <a:stretch>
            <a:fillRect/>
          </a:stretch>
        </p:blipFill>
        <p:spPr>
          <a:xfrm>
            <a:off x="1259632" y="1268760"/>
            <a:ext cx="7380287" cy="5219700"/>
          </a:xfr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romieniowanie cieplne">
    <p:spTree>
      <p:nvGrpSpPr>
        <p:cNvPr id="1" name=""/>
        <p:cNvGrpSpPr/>
        <p:nvPr/>
      </p:nvGrpSpPr>
      <p:grpSpPr>
        <a:xfrm>
          <a:off x="0" y="0"/>
          <a:ext cx="0" cy="0"/>
          <a:chOff x="0" y="0"/>
          <a:chExt cx="0" cy="0"/>
        </a:xfrm>
      </p:grpSpPr>
      <p:sp>
        <p:nvSpPr>
          <p:cNvPr id="2" name="Podtytuł 1"/>
          <p:cNvSpPr txBox="1">
            <a:spLocks noGrp="1"/>
          </p:cNvSpPr>
          <p:nvPr>
            <p:ph type="subTitle" idx="4294967295"/>
          </p:nvPr>
        </p:nvSpPr>
        <p:spPr>
          <a:xfrm>
            <a:off x="1979712" y="2780928"/>
            <a:ext cx="6336704" cy="2462213"/>
          </a:xfrm>
        </p:spPr>
        <p:txBody>
          <a:bodyPr wrap="square" lIns="0" tIns="0" rIns="0" bIns="0" anchor="ct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hangingPunct="0">
              <a:buNone/>
            </a:pPr>
            <a:r>
              <a:rPr lang="ru-RU" sz="4000" dirty="0">
                <a:latin typeface="Monotype Corsiva" pitchFamily="66"/>
              </a:rPr>
              <a:t>Codziennie pobieramy energię z produktów, które spożywamy. Naszym pożywieniem są produkty roślinne lub zwierzęce.</a:t>
            </a:r>
          </a:p>
        </p:txBody>
      </p:sp>
      <p:sp>
        <p:nvSpPr>
          <p:cNvPr id="3" name="Tytuł 2"/>
          <p:cNvSpPr txBox="1">
            <a:spLocks noGrp="1"/>
          </p:cNvSpPr>
          <p:nvPr>
            <p:ph type="title" idx="4294967295"/>
          </p:nvPr>
        </p:nvSpPr>
        <p:spPr>
          <a:xfrm>
            <a:off x="539552" y="1293813"/>
            <a:ext cx="5861248" cy="685800"/>
          </a:xfrm>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pl-PL" sz="4000" b="1" dirty="0">
                <a:latin typeface="Monotype Corsiva" pitchFamily="66"/>
              </a:rPr>
              <a:t>Po drugie:</a:t>
            </a:r>
          </a:p>
        </p:txBody>
      </p:sp>
    </p:spTree>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pic>
        <p:nvPicPr>
          <p:cNvPr id="3" name=""/>
          <p:cNvPicPr>
            <a:picLocks noGrp="1" noChangeAspect="1"/>
          </p:cNvPicPr>
          <p:nvPr>
            <p:ph type="pic" idx="4294967295"/>
          </p:nvPr>
        </p:nvPicPr>
        <p:blipFill>
          <a:blip r:embed="rId3">
            <a:lum/>
            <a:alphaModFix/>
          </a:blip>
          <a:srcRect/>
          <a:stretch>
            <a:fillRect/>
          </a:stretch>
        </p:blipFill>
        <p:spPr>
          <a:xfrm>
            <a:off x="2555776" y="980728"/>
            <a:ext cx="4195763" cy="5065712"/>
          </a:xfr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romieniowanie elektromagnetyczne">
    <p:spTree>
      <p:nvGrpSpPr>
        <p:cNvPr id="1" name=""/>
        <p:cNvGrpSpPr/>
        <p:nvPr/>
      </p:nvGrpSpPr>
      <p:grpSpPr>
        <a:xfrm>
          <a:off x="0" y="0"/>
          <a:ext cx="0" cy="0"/>
          <a:chOff x="0" y="0"/>
          <a:chExt cx="0" cy="0"/>
        </a:xfrm>
      </p:grpSpPr>
      <p:sp>
        <p:nvSpPr>
          <p:cNvPr id="2" name="Tytuł 1"/>
          <p:cNvSpPr txBox="1">
            <a:spLocks noGrp="1"/>
          </p:cNvSpPr>
          <p:nvPr>
            <p:ph type="title" idx="4294967295"/>
          </p:nvPr>
        </p:nvSpPr>
        <p:spPr>
          <a:xfrm>
            <a:off x="611560" y="1295400"/>
            <a:ext cx="5789240" cy="685800"/>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pl-PL" b="1" dirty="0">
                <a:latin typeface="Monotype Corsiva" pitchFamily="66"/>
              </a:rPr>
              <a:t>Po trzecie:</a:t>
            </a:r>
          </a:p>
        </p:txBody>
      </p:sp>
      <p:sp>
        <p:nvSpPr>
          <p:cNvPr id="3" name="Symbol zastępczy zawartości 2"/>
          <p:cNvSpPr txBox="1">
            <a:spLocks noGrp="1"/>
          </p:cNvSpPr>
          <p:nvPr>
            <p:ph type="body" idx="4294967295"/>
          </p:nvPr>
        </p:nvSpPr>
        <p:spPr>
          <a:xfrm>
            <a:off x="971600" y="3212976"/>
            <a:ext cx="7632848" cy="3048000"/>
          </a:xfrm>
        </p:spPr>
        <p:txBody>
          <a:bodyPr>
            <a:normAutofit lnSpcReduction="10000"/>
          </a:bodyPr>
          <a:lstStyle>
            <a:defPPr marL="432000" lvl="0" indent="-324000" algn="l" hangingPunct="1">
              <a:lnSpc>
                <a:spcPct val="150000"/>
              </a:lnSpc>
              <a:spcBef>
                <a:spcPts val="0"/>
              </a:spcBef>
              <a:spcAft>
                <a:spcPts val="1417"/>
              </a:spcAft>
              <a:buSzPct val="45000"/>
              <a:buFont typeface="StarSymbol"/>
              <a:buNone/>
              <a:defRPr lang="pl-PL" sz="1800" b="0" i="0" u="none" strike="noStrike" kern="1200" spc="0">
                <a:ln>
                  <a:noFill/>
                </a:ln>
                <a:solidFill>
                  <a:srgbClr val="000000"/>
                </a:solidFill>
                <a:latin typeface="Garamond"/>
                <a:ea typeface="Microsoft YaHei" pitchFamily="2"/>
                <a:cs typeface="Mangal" pitchFamily="2"/>
              </a:defRPr>
            </a:defPPr>
            <a:lvl1pPr marL="432000" lvl="0" indent="-324000" algn="l" hangingPunct="1">
              <a:lnSpc>
                <a:spcPct val="150000"/>
              </a:lnSpc>
              <a:spcBef>
                <a:spcPts val="0"/>
              </a:spcBef>
              <a:spcAft>
                <a:spcPts val="1417"/>
              </a:spcAft>
              <a:buSzPct val="45000"/>
              <a:buFont typeface="StarSymbol"/>
              <a:buChar char="●"/>
              <a:defRPr lang="pl-PL" sz="1800" b="0" i="0" u="none" strike="noStrike" kern="1200" spc="0">
                <a:ln>
                  <a:noFill/>
                </a:ln>
                <a:solidFill>
                  <a:srgbClr val="000000"/>
                </a:solidFill>
                <a:latin typeface="Garamond"/>
                <a:ea typeface="Microsoft YaHei" pitchFamily="2"/>
                <a:cs typeface="Mangal" pitchFamily="2"/>
              </a:defRPr>
            </a:lvl1pPr>
            <a:lvl2pPr marL="864000" lvl="1" indent="-324000" algn="l" hangingPunct="1">
              <a:lnSpc>
                <a:spcPct val="150000"/>
              </a:lnSpc>
              <a:spcBef>
                <a:spcPts val="0"/>
              </a:spcBef>
              <a:spcAft>
                <a:spcPts val="1134"/>
              </a:spcAft>
              <a:buSzPct val="45000"/>
              <a:buFont typeface="StarSymbol"/>
              <a:buChar char="●"/>
              <a:defRPr lang="pl-PL" sz="1400" b="0" i="0" u="none" strike="noStrike" kern="1200" spc="0">
                <a:ln>
                  <a:noFill/>
                </a:ln>
                <a:solidFill>
                  <a:srgbClr val="000000"/>
                </a:solidFill>
                <a:latin typeface="Garamond"/>
                <a:ea typeface="Microsoft YaHei" pitchFamily="2"/>
                <a:cs typeface="Mangal" pitchFamily="2"/>
              </a:defRPr>
            </a:lvl2pPr>
            <a:lvl3pPr marL="1295999" lvl="2" indent="-288000" algn="l" hangingPunct="1">
              <a:lnSpc>
                <a:spcPct val="150000"/>
              </a:lnSpc>
              <a:spcBef>
                <a:spcPts val="0"/>
              </a:spcBef>
              <a:spcAft>
                <a:spcPts val="850"/>
              </a:spcAft>
              <a:buSzPct val="75000"/>
              <a:buFont typeface="StarSymbol"/>
              <a:buChar char="–"/>
              <a:defRPr lang="pl-PL" sz="1400" b="0" i="0" u="none" strike="noStrike" kern="1200" spc="0">
                <a:ln>
                  <a:noFill/>
                </a:ln>
                <a:solidFill>
                  <a:srgbClr val="000000"/>
                </a:solidFill>
                <a:latin typeface="Garamond"/>
                <a:ea typeface="Microsoft YaHei" pitchFamily="2"/>
                <a:cs typeface="Mangal" pitchFamily="2"/>
              </a:defRPr>
            </a:lvl3pPr>
            <a:lvl4pPr marL="1728000" lvl="3" indent="-216000" algn="l" hangingPunct="1">
              <a:lnSpc>
                <a:spcPct val="150000"/>
              </a:lnSpc>
              <a:spcBef>
                <a:spcPts val="0"/>
              </a:spcBef>
              <a:spcAft>
                <a:spcPts val="567"/>
              </a:spcAft>
              <a:buSzPct val="45000"/>
              <a:buFont typeface="StarSymbol"/>
              <a:buChar char="●"/>
              <a:defRPr lang="pl-PL" sz="1400" b="0" i="0" u="none" strike="noStrike" kern="1200" spc="0">
                <a:ln>
                  <a:noFill/>
                </a:ln>
                <a:solidFill>
                  <a:srgbClr val="000000"/>
                </a:solidFill>
                <a:latin typeface="Garamond"/>
                <a:ea typeface="Microsoft YaHei" pitchFamily="2"/>
                <a:cs typeface="Mangal" pitchFamily="2"/>
              </a:defRPr>
            </a:lvl4pPr>
            <a:lvl5pPr marL="2160000" lvl="4" indent="-216000" algn="l" hangingPunct="1">
              <a:lnSpc>
                <a:spcPct val="150000"/>
              </a:lnSpc>
              <a:spcBef>
                <a:spcPts val="0"/>
              </a:spcBef>
              <a:spcAft>
                <a:spcPts val="283"/>
              </a:spcAft>
              <a:buSzPct val="75000"/>
              <a:buFont typeface="StarSymbol"/>
              <a:buChar char="–"/>
              <a:defRPr lang="pl-PL" sz="2000" b="0" i="0" u="none" strike="noStrike" kern="1200" spc="0">
                <a:ln>
                  <a:noFill/>
                </a:ln>
                <a:solidFill>
                  <a:srgbClr val="000000"/>
                </a:solidFill>
                <a:latin typeface="Garamond"/>
                <a:ea typeface="Microsoft YaHei" pitchFamily="2"/>
                <a:cs typeface="Mangal" pitchFamily="2"/>
              </a:defRPr>
            </a:lvl5pPr>
            <a:lvl6pPr marL="2592000" lvl="5" indent="-216000" algn="l" hangingPunct="1">
              <a:lnSpc>
                <a:spcPct val="150000"/>
              </a:lnSpc>
              <a:spcBef>
                <a:spcPts val="0"/>
              </a:spcBef>
              <a:spcAft>
                <a:spcPts val="283"/>
              </a:spcAft>
              <a:buSzPct val="45000"/>
              <a:buFont typeface="StarSymbol"/>
              <a:buChar char="●"/>
              <a:defRPr lang="pl-PL" sz="2000" b="0" i="0" u="none" strike="noStrike" kern="1200" spc="0">
                <a:ln>
                  <a:noFill/>
                </a:ln>
                <a:solidFill>
                  <a:srgbClr val="000000"/>
                </a:solidFill>
                <a:latin typeface="Garamond"/>
                <a:ea typeface="Microsoft YaHei" pitchFamily="2"/>
                <a:cs typeface="Mangal" pitchFamily="2"/>
              </a:defRPr>
            </a:lvl6pPr>
            <a:lvl7pPr marL="3024000" lvl="6" indent="-216000" algn="l" hangingPunct="1">
              <a:lnSpc>
                <a:spcPct val="150000"/>
              </a:lnSpc>
              <a:spcBef>
                <a:spcPts val="0"/>
              </a:spcBef>
              <a:spcAft>
                <a:spcPts val="283"/>
              </a:spcAft>
              <a:buSzPct val="45000"/>
              <a:buFont typeface="StarSymbol"/>
              <a:buChar char="●"/>
              <a:defRPr lang="pl-PL" sz="2000" b="0" i="0" u="none" strike="noStrike" kern="1200" spc="0">
                <a:ln>
                  <a:noFill/>
                </a:ln>
                <a:solidFill>
                  <a:srgbClr val="000000"/>
                </a:solidFill>
                <a:latin typeface="Garamond"/>
                <a:ea typeface="Microsoft YaHei" pitchFamily="2"/>
                <a:cs typeface="Mangal" pitchFamily="2"/>
              </a:defRPr>
            </a:lvl7pPr>
            <a:lvl8pPr marL="3456000" lvl="7" indent="-216000" algn="l" hangingPunct="1">
              <a:lnSpc>
                <a:spcPct val="150000"/>
              </a:lnSpc>
              <a:spcBef>
                <a:spcPts val="0"/>
              </a:spcBef>
              <a:spcAft>
                <a:spcPts val="283"/>
              </a:spcAft>
              <a:buSzPct val="45000"/>
              <a:buFont typeface="StarSymbol"/>
              <a:buChar char="●"/>
              <a:defRPr lang="pl-PL" sz="2000" b="0" i="0" u="none" strike="noStrike" kern="1200" spc="0">
                <a:ln>
                  <a:noFill/>
                </a:ln>
                <a:solidFill>
                  <a:srgbClr val="000000"/>
                </a:solidFill>
                <a:latin typeface="Garamond"/>
                <a:ea typeface="Microsoft YaHei" pitchFamily="2"/>
                <a:cs typeface="Mangal" pitchFamily="2"/>
              </a:defRPr>
            </a:lvl8pPr>
            <a:lvl9pPr marL="3887999" lvl="8" indent="-216000" algn="l" hangingPunct="1">
              <a:lnSpc>
                <a:spcPct val="150000"/>
              </a:lnSpc>
              <a:spcBef>
                <a:spcPts val="0"/>
              </a:spcBef>
              <a:spcAft>
                <a:spcPts val="283"/>
              </a:spcAft>
              <a:buSzPct val="45000"/>
              <a:buFont typeface="StarSymbol"/>
              <a:buChar char="●"/>
              <a:defRPr lang="pl-PL" sz="2000" b="0" i="0" u="none" strike="noStrike" kern="1200" spc="0">
                <a:ln>
                  <a:noFill/>
                </a:ln>
                <a:solidFill>
                  <a:srgbClr val="000000"/>
                </a:solidFill>
                <a:latin typeface="Garamond"/>
                <a:ea typeface="Microsoft YaHei" pitchFamily="2"/>
                <a:cs typeface="Mangal" pitchFamily="2"/>
              </a:defRPr>
            </a:lvl9pPr>
          </a:lstStyle>
          <a:p>
            <a:pPr marL="0" lvl="0" indent="0">
              <a:spcBef>
                <a:spcPts val="360"/>
              </a:spcBef>
              <a:buNone/>
            </a:pPr>
            <a:r>
              <a:rPr lang="pl-PL" sz="3200" dirty="0">
                <a:latin typeface="Monotype Corsiva" pitchFamily="66"/>
              </a:rPr>
              <a:t>Rośliny wykorzystują energię słoneczną docierającą do liści do produkcji (w procesie fotosyntezy) substancji pokarmowych z wody i dwutlenku węgla.</a:t>
            </a:r>
          </a:p>
          <a:p>
            <a:pPr marL="0" lvl="0" indent="0">
              <a:spcBef>
                <a:spcPts val="360"/>
              </a:spcBef>
              <a:buNone/>
            </a:pPr>
            <a:endParaRPr lang="pl-PL" dirty="0">
              <a:latin typeface="Garamond" pitchFamily="18"/>
            </a:endParaRPr>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47</TotalTime>
  <Words>720</Words>
  <Application>Microsoft Office PowerPoint</Application>
  <PresentationFormat>Pokaz na ekranie (4:3)</PresentationFormat>
  <Paragraphs>58</Paragraphs>
  <Slides>27</Slides>
  <Notes>27</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Austin</vt:lpstr>
      <vt:lpstr>Energia</vt:lpstr>
      <vt:lpstr>Czym jest energia ?</vt:lpstr>
      <vt:lpstr>Prezentacja programu PowerPoint</vt:lpstr>
      <vt:lpstr>Zastosowanie energii w życiu codziennym</vt:lpstr>
      <vt:lpstr>Po pierwsze:</vt:lpstr>
      <vt:lpstr>Prezentacja programu PowerPoint</vt:lpstr>
      <vt:lpstr>Po drugie:</vt:lpstr>
      <vt:lpstr>Prezentacja programu PowerPoint</vt:lpstr>
      <vt:lpstr>Po trzecie:</vt:lpstr>
      <vt:lpstr> </vt:lpstr>
      <vt:lpstr>Po czwarte:</vt:lpstr>
      <vt:lpstr> </vt:lpstr>
      <vt:lpstr>    Po piąte:</vt:lpstr>
      <vt:lpstr> </vt:lpstr>
      <vt:lpstr>   Po szóste:</vt:lpstr>
      <vt:lpstr> </vt:lpstr>
      <vt:lpstr>Prezentacja programu PowerPoint</vt:lpstr>
      <vt:lpstr>Prezentacja programu PowerPoint</vt:lpstr>
      <vt:lpstr>Prezentacja programu PowerPoint</vt:lpstr>
      <vt:lpstr>Prezentacja programu PowerPoint</vt:lpstr>
      <vt:lpstr>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Energia</dc:title>
  <dc:creator>Paweł Józef</dc:creator>
  <cp:lastModifiedBy>Paweł Józef</cp:lastModifiedBy>
  <cp:revision>6</cp:revision>
  <dcterms:modified xsi:type="dcterms:W3CDTF">2011-12-04T11:26:54Z</dcterms:modified>
</cp:coreProperties>
</file>